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7"/>
  </p:notesMasterIdLst>
  <p:sldIdLst>
    <p:sldId id="357" r:id="rId2"/>
    <p:sldId id="306" r:id="rId3"/>
    <p:sldId id="394" r:id="rId4"/>
    <p:sldId id="402" r:id="rId5"/>
    <p:sldId id="398" r:id="rId6"/>
    <p:sldId id="404" r:id="rId7"/>
    <p:sldId id="405" r:id="rId8"/>
    <p:sldId id="345" r:id="rId9"/>
    <p:sldId id="406" r:id="rId10"/>
    <p:sldId id="408" r:id="rId11"/>
    <p:sldId id="409" r:id="rId12"/>
    <p:sldId id="410" r:id="rId13"/>
    <p:sldId id="382" r:id="rId14"/>
    <p:sldId id="383" r:id="rId15"/>
    <p:sldId id="403"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F44336"/>
    <a:srgbClr val="EF402D"/>
    <a:srgbClr val="FFBD59"/>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75793" autoAdjust="0"/>
  </p:normalViewPr>
  <p:slideViewPr>
    <p:cSldViewPr snapToGrid="0">
      <p:cViewPr varScale="1">
        <p:scale>
          <a:sx n="86" d="100"/>
          <a:sy n="86" d="100"/>
        </p:scale>
        <p:origin x="1092" y="90"/>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15/03/2022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15</a:t>
            </a:fld>
            <a:endParaRPr lang="fr-FR" dirty="0"/>
          </a:p>
        </p:txBody>
      </p:sp>
    </p:spTree>
    <p:extLst>
      <p:ext uri="{BB962C8B-B14F-4D97-AF65-F5344CB8AC3E}">
        <p14:creationId xmlns:p14="http://schemas.microsoft.com/office/powerpoint/2010/main" val="143342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5</a:t>
            </a:fld>
            <a:endParaRPr lang="fr-FR"/>
          </a:p>
        </p:txBody>
      </p:sp>
    </p:spTree>
    <p:extLst>
      <p:ext uri="{BB962C8B-B14F-4D97-AF65-F5344CB8AC3E}">
        <p14:creationId xmlns:p14="http://schemas.microsoft.com/office/powerpoint/2010/main" val="369751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a:p>
        </p:txBody>
      </p:sp>
    </p:spTree>
    <p:extLst>
      <p:ext uri="{BB962C8B-B14F-4D97-AF65-F5344CB8AC3E}">
        <p14:creationId xmlns:p14="http://schemas.microsoft.com/office/powerpoint/2010/main" val="278248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7</a:t>
            </a:fld>
            <a:endParaRPr lang="fr-FR"/>
          </a:p>
        </p:txBody>
      </p:sp>
    </p:spTree>
    <p:extLst>
      <p:ext uri="{BB962C8B-B14F-4D97-AF65-F5344CB8AC3E}">
        <p14:creationId xmlns:p14="http://schemas.microsoft.com/office/powerpoint/2010/main" val="259004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-Zeitlich begrenztes Betatest Event</a:t>
            </a:r>
          </a:p>
          <a:p>
            <a:r>
              <a:rPr lang="de-DE" dirty="0"/>
              <a:t>-Gezeigter Softwarestand: Equaly-Beta (UI auf Folien zeigen)</a:t>
            </a:r>
          </a:p>
          <a:p>
            <a:r>
              <a:rPr lang="de-DE" dirty="0"/>
              <a:t>-Während BETA als Webseite verfügbar =&gt; über Host </a:t>
            </a:r>
            <a:r>
              <a:rPr lang="de-DE" dirty="0" err="1"/>
              <a:t>Heroku</a:t>
            </a:r>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17418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Vorschlag:</a:t>
            </a:r>
          </a:p>
          <a:p>
            <a:r>
              <a:rPr lang="de-DE" dirty="0"/>
              <a:t>Das hier lieber Projektmanagement und Ausblick nennen. Allgemein Zwischenabschnitte neu benennen</a:t>
            </a:r>
          </a:p>
          <a:p>
            <a:r>
              <a:rPr lang="de-DE" dirty="0"/>
              <a:t>Bilder von 02 und 03 tauschen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13</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14</a:t>
            </a:fld>
            <a:endParaRPr lang="fr-FR" dirty="0"/>
          </a:p>
        </p:txBody>
      </p:sp>
    </p:spTree>
    <p:extLst>
      <p:ext uri="{BB962C8B-B14F-4D97-AF65-F5344CB8AC3E}">
        <p14:creationId xmlns:p14="http://schemas.microsoft.com/office/powerpoint/2010/main" val="232512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bloggerpilot.com/tools/avatar-generator/" TargetMode="External"/><Relationship Id="rId4" Type="http://schemas.openxmlformats.org/officeDocument/2006/relationships/hyperlink" Target="https://www.canv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commons.wikimedia.org/wiki/File:SQLite370.svg" TargetMode="External"/><Relationship Id="rId1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hyperlink" Target="https://i.morioh.com/210619/24860a44.webp" TargetMode="External"/><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13.png"/><Relationship Id="rId11" Type="http://schemas.openxmlformats.org/officeDocument/2006/relationships/hyperlink" Target="https://miro.medium.com/max/1400/1*ymgzIlxykSI7--smaBN5mA.png" TargetMode="External"/><Relationship Id="rId5" Type="http://schemas.openxmlformats.org/officeDocument/2006/relationships/image" Target="../media/image12.png"/><Relationship Id="rId15" Type="http://schemas.openxmlformats.org/officeDocument/2006/relationships/hyperlink" Target="https://raw.githubusercontent.com/pemistahl/lingua/main/images/logo.png" TargetMode="External"/><Relationship Id="rId10" Type="http://schemas.openxmlformats.org/officeDocument/2006/relationships/hyperlink" Target="https://commons.wikimedia.org/wiki/File:CSS3_and_HTML5_logos_and_wordmarks.svg" TargetMode="External"/><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hyperlink" Target="https://opennlp.apache.org/img/opennlp-navbar-logo.p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opennlp.apache.org/img/opennlp-navbar-logo.png"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hyperlink" Target="https://raw.githubusercontent.com/pemistahl/lingua/main/images/logo.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Freitag, 18.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2005834"/>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57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B3681717-4D7E-4256-9D39-6F18DEB5125B}"/>
              </a:ext>
            </a:extLst>
          </p:cNvPr>
          <p:cNvPicPr>
            <a:picLocks noChangeAspect="1"/>
          </p:cNvPicPr>
          <p:nvPr/>
        </p:nvPicPr>
        <p:blipFill rotWithShape="1">
          <a:blip r:embed="rId3"/>
          <a:srcRect r="4298" b="1"/>
          <a:stretch/>
        </p:blipFill>
        <p:spPr>
          <a:xfrm>
            <a:off x="919616" y="643467"/>
            <a:ext cx="10352767" cy="5571066"/>
          </a:xfrm>
          <a:prstGeom prst="rect">
            <a:avLst/>
          </a:prstGeom>
        </p:spPr>
      </p:pic>
    </p:spTree>
    <p:extLst>
      <p:ext uri="{BB962C8B-B14F-4D97-AF65-F5344CB8AC3E}">
        <p14:creationId xmlns:p14="http://schemas.microsoft.com/office/powerpoint/2010/main" val="323220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5C604E80-0DA6-4F4D-B419-D9FA4C863EEE}"/>
              </a:ext>
            </a:extLst>
          </p:cNvPr>
          <p:cNvPicPr>
            <a:picLocks noChangeAspect="1"/>
          </p:cNvPicPr>
          <p:nvPr/>
        </p:nvPicPr>
        <p:blipFill>
          <a:blip r:embed="rId2"/>
          <a:stretch>
            <a:fillRect/>
          </a:stretch>
        </p:blipFill>
        <p:spPr>
          <a:xfrm>
            <a:off x="1034190" y="891540"/>
            <a:ext cx="3461032" cy="5071110"/>
          </a:xfrm>
          <a:prstGeom prst="rect">
            <a:avLst/>
          </a:prstGeom>
        </p:spPr>
      </p:pic>
      <p:sp>
        <p:nvSpPr>
          <p:cNvPr id="4" name="Textfeld 3">
            <a:extLst>
              <a:ext uri="{FF2B5EF4-FFF2-40B4-BE49-F238E27FC236}">
                <a16:creationId xmlns:a16="http://schemas.microsoft.com/office/drawing/2014/main" id="{601EC62D-7375-4169-A223-116AFC6024F4}"/>
              </a:ext>
            </a:extLst>
          </p:cNvPr>
          <p:cNvSpPr txBox="1"/>
          <p:nvPr/>
        </p:nvSpPr>
        <p:spPr>
          <a:xfrm>
            <a:off x="4683511" y="891540"/>
            <a:ext cx="7819997" cy="3272371"/>
          </a:xfrm>
          <a:prstGeom prst="rect">
            <a:avLst/>
          </a:prstGeom>
          <a:noFill/>
        </p:spPr>
        <p:txBody>
          <a:bodyPr wrap="square" lIns="0" tIns="0" bIns="0" rtlCol="0" anchor="t">
            <a:spAutoFit/>
          </a:bodyPr>
          <a:lstStyle/>
          <a:p>
            <a:pPr marL="285750" indent="-285750" algn="l">
              <a:lnSpc>
                <a:spcPct val="150000"/>
              </a:lnSpc>
              <a:buFontTx/>
              <a:buChar char="-"/>
            </a:pPr>
            <a:r>
              <a:rPr lang="de-DE" dirty="0"/>
              <a:t>Feedback:</a:t>
            </a:r>
          </a:p>
          <a:p>
            <a:pPr marL="742950" lvl="1" indent="-285750">
              <a:lnSpc>
                <a:spcPct val="150000"/>
              </a:lnSpc>
              <a:buFontTx/>
              <a:buChar char="-"/>
            </a:pPr>
            <a:r>
              <a:rPr lang="de-DE" dirty="0"/>
              <a:t>Verbal</a:t>
            </a:r>
          </a:p>
          <a:p>
            <a:pPr marL="742950" lvl="1" indent="-285750">
              <a:lnSpc>
                <a:spcPct val="150000"/>
              </a:lnSpc>
              <a:buFontTx/>
              <a:buChar char="-"/>
            </a:pPr>
            <a:r>
              <a:rPr lang="de-DE" dirty="0"/>
              <a:t>Per Email</a:t>
            </a:r>
          </a:p>
          <a:p>
            <a:pPr marL="742950" lvl="1" indent="-285750">
              <a:lnSpc>
                <a:spcPct val="150000"/>
              </a:lnSpc>
              <a:buFontTx/>
              <a:buChar char="-"/>
            </a:pPr>
            <a:r>
              <a:rPr lang="de-DE" dirty="0" err="1"/>
              <a:t>Googleforms</a:t>
            </a:r>
            <a:endParaRPr lang="de-DE" dirty="0"/>
          </a:p>
          <a:p>
            <a:pPr marL="285750" indent="-285750">
              <a:lnSpc>
                <a:spcPct val="150000"/>
              </a:lnSpc>
              <a:buFont typeface="Symbol" panose="05050102010706020507" pitchFamily="18" charset="2"/>
              <a:buChar char="Þ"/>
            </a:pPr>
            <a:r>
              <a:rPr lang="de-DE" dirty="0"/>
              <a:t>Mit Hilfe von Graphen wichtigstes Feedback sofort erkennbar</a:t>
            </a:r>
          </a:p>
          <a:p>
            <a:pPr marL="285750" indent="-285750">
              <a:lnSpc>
                <a:spcPct val="150000"/>
              </a:lnSpc>
              <a:buFontTx/>
              <a:buChar char="-"/>
            </a:pPr>
            <a:r>
              <a:rPr lang="de-DE" dirty="0"/>
              <a:t>Zusätzliche Funktionen, Erklärungen, Designanpassungen </a:t>
            </a:r>
          </a:p>
          <a:p>
            <a:pPr>
              <a:lnSpc>
                <a:spcPct val="150000"/>
              </a:lnSpc>
            </a:pPr>
            <a:r>
              <a:rPr lang="de-DE" dirty="0"/>
              <a:t>     vorgenommen </a:t>
            </a:r>
          </a:p>
          <a:p>
            <a:pPr marL="285750" indent="-285750">
              <a:lnSpc>
                <a:spcPct val="150000"/>
              </a:lnSpc>
              <a:buFontTx/>
              <a:buChar char="-"/>
            </a:pPr>
            <a:endParaRPr lang="de-DE" dirty="0"/>
          </a:p>
        </p:txBody>
      </p:sp>
    </p:spTree>
    <p:extLst>
      <p:ext uri="{BB962C8B-B14F-4D97-AF65-F5344CB8AC3E}">
        <p14:creationId xmlns:p14="http://schemas.microsoft.com/office/powerpoint/2010/main" val="86087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feld 3">
            <a:extLst>
              <a:ext uri="{FF2B5EF4-FFF2-40B4-BE49-F238E27FC236}">
                <a16:creationId xmlns:a16="http://schemas.microsoft.com/office/drawing/2014/main" id="{F9E236E6-623B-4011-BB2A-745B825DE1E1}"/>
              </a:ext>
            </a:extLst>
          </p:cNvPr>
          <p:cNvSpPr txBox="1"/>
          <p:nvPr/>
        </p:nvSpPr>
        <p:spPr>
          <a:xfrm>
            <a:off x="701344" y="710273"/>
            <a:ext cx="4352315" cy="28133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Softwaretests</a:t>
            </a:r>
          </a:p>
        </p:txBody>
      </p:sp>
      <p:sp>
        <p:nvSpPr>
          <p:cNvPr id="14" name="Rectangle 1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7"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fik 1">
            <a:extLst>
              <a:ext uri="{FF2B5EF4-FFF2-40B4-BE49-F238E27FC236}">
                <a16:creationId xmlns:a16="http://schemas.microsoft.com/office/drawing/2014/main" id="{6D02AD4B-21BB-4387-96C3-FC460D70B352}"/>
              </a:ext>
            </a:extLst>
          </p:cNvPr>
          <p:cNvPicPr>
            <a:picLocks noChangeAspect="1"/>
          </p:cNvPicPr>
          <p:nvPr/>
        </p:nvPicPr>
        <p:blipFill>
          <a:blip r:embed="rId2"/>
          <a:stretch>
            <a:fillRect/>
          </a:stretch>
        </p:blipFill>
        <p:spPr>
          <a:xfrm>
            <a:off x="5942569" y="282232"/>
            <a:ext cx="5977881" cy="3362557"/>
          </a:xfrm>
          <a:prstGeom prst="rect">
            <a:avLst/>
          </a:prstGeom>
        </p:spPr>
      </p:pic>
      <p:sp>
        <p:nvSpPr>
          <p:cNvPr id="5" name="Textfeld 4">
            <a:extLst>
              <a:ext uri="{FF2B5EF4-FFF2-40B4-BE49-F238E27FC236}">
                <a16:creationId xmlns:a16="http://schemas.microsoft.com/office/drawing/2014/main" id="{C0C69C8F-3734-44E6-BD15-170D4B403F07}"/>
              </a:ext>
            </a:extLst>
          </p:cNvPr>
          <p:cNvSpPr txBox="1"/>
          <p:nvPr/>
        </p:nvSpPr>
        <p:spPr>
          <a:xfrm>
            <a:off x="731519" y="4099034"/>
            <a:ext cx="10785191" cy="219677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JUnit</a:t>
            </a:r>
          </a:p>
          <a:p>
            <a:pPr marL="285750" indent="-228600">
              <a:lnSpc>
                <a:spcPct val="90000"/>
              </a:lnSpc>
              <a:spcAft>
                <a:spcPts val="600"/>
              </a:spcAft>
              <a:buFont typeface="Arial" panose="020B0604020202020204" pitchFamily="34" charset="0"/>
              <a:buChar char="•"/>
            </a:pPr>
            <a:r>
              <a:rPr lang="en-US" sz="2000" dirty="0" err="1"/>
              <a:t>Zum</a:t>
            </a:r>
            <a:r>
              <a:rPr lang="en-US" sz="2000" dirty="0"/>
              <a:t> </a:t>
            </a:r>
            <a:r>
              <a:rPr lang="en-US" sz="2000" dirty="0" err="1"/>
              <a:t>größten</a:t>
            </a:r>
            <a:r>
              <a:rPr lang="en-US" sz="2000" dirty="0"/>
              <a:t> Teil fast alle Klassen </a:t>
            </a:r>
            <a:r>
              <a:rPr lang="en-US" sz="2000" dirty="0" err="1"/>
              <a:t>getestet</a:t>
            </a:r>
            <a:endParaRPr lang="en-US" sz="2000" dirty="0"/>
          </a:p>
          <a:p>
            <a:pPr marL="285750" indent="-228600">
              <a:lnSpc>
                <a:spcPct val="90000"/>
              </a:lnSpc>
              <a:spcAft>
                <a:spcPts val="600"/>
              </a:spcAft>
              <a:buFont typeface="Arial" panose="020B0604020202020204" pitchFamily="34" charset="0"/>
              <a:buChar char="•"/>
            </a:pPr>
            <a:r>
              <a:rPr lang="en-US" sz="2000" dirty="0"/>
              <a:t>AAA-</a:t>
            </a:r>
            <a:r>
              <a:rPr lang="en-US" sz="2000" dirty="0" err="1"/>
              <a:t>Struktur</a:t>
            </a:r>
            <a:endParaRPr lang="en-US" sz="2000" dirty="0"/>
          </a:p>
          <a:p>
            <a:pPr marL="285750" indent="-228600">
              <a:lnSpc>
                <a:spcPct val="90000"/>
              </a:lnSpc>
              <a:spcAft>
                <a:spcPts val="600"/>
              </a:spcAft>
              <a:buFont typeface="Arial" panose="020B0604020202020204" pitchFamily="34" charset="0"/>
              <a:buChar char="•"/>
            </a:pPr>
            <a:r>
              <a:rPr lang="en-US" sz="2000" dirty="0"/>
              <a:t>Für die </a:t>
            </a:r>
            <a:r>
              <a:rPr lang="en-US" sz="2000" dirty="0" err="1"/>
              <a:t>Qualitätssicherung</a:t>
            </a:r>
            <a:endParaRPr lang="en-US" sz="2000" dirty="0"/>
          </a:p>
          <a:p>
            <a:pPr marL="285750" indent="-228600">
              <a:lnSpc>
                <a:spcPct val="90000"/>
              </a:lnSpc>
              <a:spcAft>
                <a:spcPts val="600"/>
              </a:spcAft>
              <a:buFont typeface="Arial" panose="020B0604020202020204" pitchFamily="34" charset="0"/>
              <a:buChar char="•"/>
            </a:pPr>
            <a:endParaRPr lang="en-US" sz="2000" dirty="0"/>
          </a:p>
        </p:txBody>
      </p:sp>
      <p:sp>
        <p:nvSpPr>
          <p:cNvPr id="38" name="Rectangle 3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648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670148"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Wartung</a:t>
            </a:r>
            <a:r>
              <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 </a:t>
            </a: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Rollout</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Foliennummernplatzhalter 5">
            <a:extLst>
              <a:ext uri="{FF2B5EF4-FFF2-40B4-BE49-F238E27FC236}">
                <a16:creationId xmlns:a16="http://schemas.microsoft.com/office/drawing/2014/main" id="{F15097FA-8AE5-4A3F-9E12-B5B839A84355}"/>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13</a:t>
            </a:fld>
            <a:endParaRPr lang="en-US" dirty="0">
              <a:solidFill>
                <a:schemeClr val="bg1">
                  <a:lumMod val="75000"/>
                </a:schemeClr>
              </a:solidFill>
            </a:endParaRPr>
          </a:p>
        </p:txBody>
      </p:sp>
    </p:spTree>
    <p:extLst>
      <p:ext uri="{BB962C8B-B14F-4D97-AF65-F5344CB8AC3E}">
        <p14:creationId xmlns:p14="http://schemas.microsoft.com/office/powerpoint/2010/main" val="379172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013501"/>
            <a:ext cx="12192000" cy="830997"/>
          </a:xfrm>
          <a:prstGeom prst="rect">
            <a:avLst/>
          </a:prstGeom>
          <a:noFill/>
        </p:spPr>
        <p:txBody>
          <a:bodyPr wrap="square" lIns="0" tIns="0" rIns="0" bIns="0" rtlCol="0" anchor="t">
            <a:spAutoFit/>
          </a:bodyPr>
          <a:lstStyle/>
          <a:p>
            <a:pPr lvl="0" algn="ctr">
              <a:lnSpc>
                <a:spcPct val="90000"/>
              </a:lnSpc>
              <a:defRPr/>
            </a:pP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Demo</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651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0" y="4352068"/>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bg1">
                    <a:lumMod val="85000"/>
                  </a:schemeClr>
                </a:solidFill>
                <a:latin typeface="Arial" panose="020B0604020202020204" pitchFamily="34" charset="0"/>
                <a:cs typeface="Arial" panose="020B0604020202020204" pitchFamily="34" charset="0"/>
              </a:rPr>
              <a:t>Gibt</a:t>
            </a:r>
            <a:r>
              <a:rPr lang="fr-FR" sz="6000" b="1" dirty="0">
                <a:solidFill>
                  <a:schemeClr val="bg1">
                    <a:lumMod val="85000"/>
                  </a:schemeClr>
                </a:solidFill>
                <a:latin typeface="Arial" panose="020B0604020202020204" pitchFamily="34" charset="0"/>
                <a:cs typeface="Arial" panose="020B0604020202020204" pitchFamily="34" charset="0"/>
              </a:rPr>
              <a:t> es </a:t>
            </a:r>
            <a:r>
              <a:rPr lang="fr-FR" sz="6000" b="1" dirty="0" err="1">
                <a:solidFill>
                  <a:schemeClr val="bg1">
                    <a:lumMod val="85000"/>
                  </a:schemeClr>
                </a:solidFill>
                <a:latin typeface="Arial" panose="020B0604020202020204" pitchFamily="34" charset="0"/>
                <a:cs typeface="Arial" panose="020B0604020202020204" pitchFamily="34" charset="0"/>
              </a:rPr>
              <a:t>Fragen</a:t>
            </a:r>
            <a:r>
              <a:rPr lang="fr-FR" sz="6000" b="1" dirty="0">
                <a:solidFill>
                  <a:schemeClr val="bg1">
                    <a:lumMod val="85000"/>
                  </a:schemeClr>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441940"/>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4911096" y="1385613"/>
            <a:ext cx="2369807" cy="2043387"/>
          </a:xfrm>
          <a:prstGeom prst="rect">
            <a:avLst/>
          </a:prstGeom>
        </p:spPr>
      </p:pic>
      <p:sp>
        <p:nvSpPr>
          <p:cNvPr id="6" name="Textfeld 5">
            <a:extLst>
              <a:ext uri="{FF2B5EF4-FFF2-40B4-BE49-F238E27FC236}">
                <a16:creationId xmlns:a16="http://schemas.microsoft.com/office/drawing/2014/main" id="{DBD1FF73-A2B4-470C-8EFC-89D46E4E171F}"/>
              </a:ext>
            </a:extLst>
          </p:cNvPr>
          <p:cNvSpPr txBox="1"/>
          <p:nvPr/>
        </p:nvSpPr>
        <p:spPr>
          <a:xfrm>
            <a:off x="1715847" y="6552412"/>
            <a:ext cx="8760304" cy="165623"/>
          </a:xfrm>
          <a:prstGeom prst="rect">
            <a:avLst/>
          </a:prstGeom>
          <a:noFill/>
        </p:spPr>
        <p:txBody>
          <a:bodyPr wrap="square" lIns="0" tIns="0" bIns="0" rtlCol="0" anchor="t">
            <a:spAutoFit/>
          </a:bodyPr>
          <a:lstStyle/>
          <a:p>
            <a:pPr algn="ctr">
              <a:lnSpc>
                <a:spcPct val="150000"/>
              </a:lnSpc>
            </a:pPr>
            <a:r>
              <a:rPr lang="de-DE" sz="700" dirty="0">
                <a:solidFill>
                  <a:schemeClr val="bg1"/>
                </a:solidFill>
              </a:rPr>
              <a:t>Bilder (sofern nicht bereits gekennzeichnet): Eigene Darstellungen unter Verwendung von </a:t>
            </a:r>
            <a:r>
              <a:rPr lang="de-DE" sz="700" dirty="0">
                <a:solidFill>
                  <a:schemeClr val="bg1"/>
                </a:solidFill>
                <a:hlinkClick r:id="rId4"/>
              </a:rPr>
              <a:t>https://www.canva.com</a:t>
            </a:r>
            <a:r>
              <a:rPr lang="de-DE" sz="700" dirty="0">
                <a:solidFill>
                  <a:schemeClr val="bg1"/>
                </a:solidFill>
              </a:rPr>
              <a:t> und </a:t>
            </a:r>
            <a:r>
              <a:rPr lang="de-DE" sz="800" b="0" i="0" u="sng" dirty="0">
                <a:effectLst/>
                <a:latin typeface="Whitney"/>
                <a:hlinkClick r:id="rId5" tooltip="https://bloggerpilot.com/tools/avatar-generator/"/>
              </a:rPr>
              <a:t>https://bloggerpilot.com/tools/avatar-generator/</a:t>
            </a:r>
            <a:r>
              <a:rPr lang="de-DE" sz="700" dirty="0">
                <a:solidFill>
                  <a:schemeClr val="bg1"/>
                </a:solidFill>
              </a:rPr>
              <a:t> </a:t>
            </a:r>
          </a:p>
        </p:txBody>
      </p:sp>
    </p:spTree>
    <p:extLst>
      <p:ext uri="{BB962C8B-B14F-4D97-AF65-F5344CB8AC3E}">
        <p14:creationId xmlns:p14="http://schemas.microsoft.com/office/powerpoint/2010/main" val="199555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386754" y="2556220"/>
            <a:ext cx="1876274" cy="590931"/>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Integration, Tests</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201678" y="2556220"/>
            <a:ext cx="0" cy="4301780"/>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9449394" y="3753171"/>
            <a:ext cx="1004421"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Demo</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9295265" y="3753171"/>
            <a:ext cx="0" cy="3104829"/>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434479" y="2882598"/>
            <a:ext cx="2568317" cy="76328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ImplementierungTeil II</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257641" y="3056238"/>
            <a:ext cx="0" cy="380176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650532" y="3953489"/>
            <a:ext cx="2130590" cy="590739"/>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Was war </a:t>
            </a:r>
            <a:r>
              <a:rPr lang="en-US" sz="1100" b="1" dirty="0" err="1">
                <a:solidFill>
                  <a:srgbClr val="545454"/>
                </a:solidFill>
                <a:latin typeface="Arial" panose="020B0604020202020204" pitchFamily="34" charset="0"/>
                <a:ea typeface="Roboto Light" charset="0"/>
                <a:cs typeface="Arial" panose="020B0604020202020204" pitchFamily="34" charset="0"/>
              </a:rPr>
              <a:t>zu</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erarbeiten</a:t>
            </a:r>
            <a:r>
              <a:rPr lang="en-US" sz="1100" b="1" dirty="0">
                <a:solidFill>
                  <a:srgbClr val="545454"/>
                </a:solidFill>
                <a:latin typeface="Arial" panose="020B0604020202020204" pitchFamily="34" charset="0"/>
                <a:ea typeface="Roboto Light" charset="0"/>
                <a:cs typeface="Arial" panose="020B0604020202020204" pitchFamily="34" charset="0"/>
              </a:rPr>
              <a:t>?</a:t>
            </a: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Wie </a:t>
            </a:r>
            <a:r>
              <a:rPr lang="en-US" sz="1100" b="1" dirty="0" err="1">
                <a:solidFill>
                  <a:srgbClr val="545454"/>
                </a:solidFill>
                <a:latin typeface="Arial" panose="020B0604020202020204" pitchFamily="34" charset="0"/>
                <a:ea typeface="Roboto Light" charset="0"/>
                <a:cs typeface="Arial" panose="020B0604020202020204" pitchFamily="34" charset="0"/>
              </a:rPr>
              <a:t>wurde</a:t>
            </a:r>
            <a:r>
              <a:rPr lang="en-US" sz="1100" b="1" dirty="0">
                <a:solidFill>
                  <a:srgbClr val="545454"/>
                </a:solidFill>
                <a:latin typeface="Arial" panose="020B0604020202020204" pitchFamily="34" charset="0"/>
                <a:ea typeface="Roboto Light" charset="0"/>
                <a:cs typeface="Arial" panose="020B0604020202020204" pitchFamily="34" charset="0"/>
              </a:rPr>
              <a:t> was </a:t>
            </a:r>
            <a:r>
              <a:rPr lang="en-US" sz="1100" b="1" dirty="0" err="1">
                <a:solidFill>
                  <a:srgbClr val="545454"/>
                </a:solidFill>
                <a:latin typeface="Arial" panose="020B0604020202020204" pitchFamily="34" charset="0"/>
                <a:ea typeface="Roboto Light" charset="0"/>
                <a:cs typeface="Arial" panose="020B0604020202020204" pitchFamily="34" charset="0"/>
              </a:rPr>
              <a:t>realisiert</a:t>
            </a:r>
            <a:r>
              <a:rPr lang="en-US" sz="1100" b="1" dirty="0">
                <a:solidFill>
                  <a:srgbClr val="545454"/>
                </a:solidFill>
                <a:latin typeface="Arial" panose="020B0604020202020204" pitchFamily="34" charset="0"/>
                <a:ea typeface="Roboto Light" charset="0"/>
                <a:cs typeface="Arial" panose="020B0604020202020204" pitchFamily="34" charset="0"/>
              </a:rPr>
              <a:t>?</a:t>
            </a: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p:txBody>
      </p:sp>
      <p:sp>
        <p:nvSpPr>
          <p:cNvPr id="29" name="TextBox 3">
            <a:extLst>
              <a:ext uri="{FF2B5EF4-FFF2-40B4-BE49-F238E27FC236}">
                <a16:creationId xmlns:a16="http://schemas.microsoft.com/office/drawing/2014/main" id="{DB6C77C0-84A4-4AE6-BE2F-DB645CB746BA}"/>
              </a:ext>
            </a:extLst>
          </p:cNvPr>
          <p:cNvSpPr txBox="1"/>
          <p:nvPr/>
        </p:nvSpPr>
        <p:spPr>
          <a:xfrm>
            <a:off x="763371" y="922026"/>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434479" y="3713509"/>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6946832" y="3342822"/>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7" name="TextBox 113">
            <a:extLst>
              <a:ext uri="{FF2B5EF4-FFF2-40B4-BE49-F238E27FC236}">
                <a16:creationId xmlns:a16="http://schemas.microsoft.com/office/drawing/2014/main" id="{00FD098C-2286-4FAD-ADE2-5C5F44B36B77}"/>
              </a:ext>
            </a:extLst>
          </p:cNvPr>
          <p:cNvSpPr txBox="1"/>
          <p:nvPr/>
        </p:nvSpPr>
        <p:spPr>
          <a:xfrm>
            <a:off x="9449394" y="4138362"/>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9" name="TextBox 78">
            <a:extLst>
              <a:ext uri="{FF2B5EF4-FFF2-40B4-BE49-F238E27FC236}">
                <a16:creationId xmlns:a16="http://schemas.microsoft.com/office/drawing/2014/main" id="{94522F52-3DBD-4206-AF9C-6DD817365D03}"/>
              </a:ext>
            </a:extLst>
          </p:cNvPr>
          <p:cNvSpPr txBox="1"/>
          <p:nvPr/>
        </p:nvSpPr>
        <p:spPr>
          <a:xfrm>
            <a:off x="6954689" y="2673310"/>
            <a:ext cx="2665419" cy="590931"/>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Wartung</a:t>
            </a:r>
            <a:r>
              <a:rPr lang="en-US" sz="2400" b="1" dirty="0">
                <a:solidFill>
                  <a:srgbClr val="545454"/>
                </a:solidFill>
                <a:latin typeface="Arial" panose="020B0604020202020204" pitchFamily="34" charset="0"/>
                <a:ea typeface="Roboto" charset="0"/>
                <a:cs typeface="Arial" panose="020B0604020202020204" pitchFamily="34" charset="0"/>
              </a:rPr>
              <a:t>,</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Rollout</a:t>
            </a:r>
          </a:p>
        </p:txBody>
      </p:sp>
      <p:cxnSp>
        <p:nvCxnSpPr>
          <p:cNvPr id="20" name="Straight Connector 81">
            <a:extLst>
              <a:ext uri="{FF2B5EF4-FFF2-40B4-BE49-F238E27FC236}">
                <a16:creationId xmlns:a16="http://schemas.microsoft.com/office/drawing/2014/main" id="{05E72871-9294-4FE9-A804-D9711927359A}"/>
              </a:ext>
            </a:extLst>
          </p:cNvPr>
          <p:cNvCxnSpPr>
            <a:cxnSpLocks/>
          </p:cNvCxnSpPr>
          <p:nvPr/>
        </p:nvCxnSpPr>
        <p:spPr>
          <a:xfrm>
            <a:off x="6769614" y="2677297"/>
            <a:ext cx="0" cy="4180703"/>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3" name="TextBox 113">
            <a:extLst>
              <a:ext uri="{FF2B5EF4-FFF2-40B4-BE49-F238E27FC236}">
                <a16:creationId xmlns:a16="http://schemas.microsoft.com/office/drawing/2014/main" id="{6891734F-34D3-46FA-B374-6A4886B66472}"/>
              </a:ext>
            </a:extLst>
          </p:cNvPr>
          <p:cNvSpPr txBox="1"/>
          <p:nvPr/>
        </p:nvSpPr>
        <p:spPr>
          <a:xfrm>
            <a:off x="4381404" y="3178063"/>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8" name="TextBox 23">
            <a:extLst>
              <a:ext uri="{FF2B5EF4-FFF2-40B4-BE49-F238E27FC236}">
                <a16:creationId xmlns:a16="http://schemas.microsoft.com/office/drawing/2014/main" id="{4B0339CB-4BAB-498D-B315-ED0F7CB5514C}"/>
              </a:ext>
            </a:extLst>
          </p:cNvPr>
          <p:cNvSpPr txBox="1"/>
          <p:nvPr/>
        </p:nvSpPr>
        <p:spPr>
          <a:xfrm>
            <a:off x="4378896" y="3457898"/>
            <a:ext cx="2130590" cy="387607"/>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Equaly-BETA</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Softwaretests</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91934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532944" y="2908741"/>
            <a:ext cx="5563056" cy="1495794"/>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Implementierung</a:t>
            </a:r>
            <a:endParaRPr lang="fr-FR" sz="5400" b="1" dirty="0">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endParaRPr>
          </a:p>
          <a:p>
            <a:pPr lvl="0">
              <a:lnSpc>
                <a:spcPct val="90000"/>
              </a:lnSpc>
              <a:defRPr/>
            </a:pPr>
            <a:r>
              <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rPr>
              <a:t>Teil II</a:t>
            </a:r>
          </a:p>
        </p:txBody>
      </p:sp>
      <p:sp>
        <p:nvSpPr>
          <p:cNvPr id="9" name="TextBox 8">
            <a:extLst>
              <a:ext uri="{FF2B5EF4-FFF2-40B4-BE49-F238E27FC236}">
                <a16:creationId xmlns:a16="http://schemas.microsoft.com/office/drawing/2014/main" id="{30B8C1CF-BE41-4ED9-88F3-69C14BACD512}"/>
              </a:ext>
            </a:extLst>
          </p:cNvPr>
          <p:cNvSpPr txBox="1"/>
          <p:nvPr/>
        </p:nvSpPr>
        <p:spPr>
          <a:xfrm>
            <a:off x="532943" y="2354743"/>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pic>
        <p:nvPicPr>
          <p:cNvPr id="12" name="Grafik 11">
            <a:extLst>
              <a:ext uri="{FF2B5EF4-FFF2-40B4-BE49-F238E27FC236}">
                <a16:creationId xmlns:a16="http://schemas.microsoft.com/office/drawing/2014/main" id="{23F69961-1D39-4025-8381-8609F00D27ED}"/>
              </a:ext>
            </a:extLst>
          </p:cNvPr>
          <p:cNvPicPr>
            <a:picLocks noChangeAspect="1"/>
          </p:cNvPicPr>
          <p:nvPr/>
        </p:nvPicPr>
        <p:blipFill rotWithShape="1">
          <a:blip r:embed="rId3"/>
          <a:srcRect r="33469" b="11522"/>
          <a:stretch/>
        </p:blipFill>
        <p:spPr>
          <a:xfrm>
            <a:off x="7057295" y="710445"/>
            <a:ext cx="4088423" cy="5437109"/>
          </a:xfrm>
          <a:prstGeom prst="rect">
            <a:avLst/>
          </a:prstGeom>
        </p:spPr>
      </p:pic>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2611" y="1249172"/>
            <a:ext cx="5725623" cy="330693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Veränderte</a:t>
            </a:r>
            <a:r>
              <a:rPr lang="en-US" sz="1600" b="1" dirty="0"/>
              <a:t> </a:t>
            </a: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Neue 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Kontexteinbezug</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Automatische</a:t>
            </a:r>
            <a:r>
              <a:rPr lang="en-US" sz="1400" b="1" dirty="0">
                <a:solidFill>
                  <a:schemeClr val="tx2"/>
                </a:solidFill>
              </a:rPr>
              <a:t> </a:t>
            </a:r>
            <a:r>
              <a:rPr lang="en-US" sz="1400" b="1" dirty="0" err="1">
                <a:solidFill>
                  <a:schemeClr val="tx2"/>
                </a:solidFill>
              </a:rPr>
              <a:t>Erstellung</a:t>
            </a:r>
            <a:r>
              <a:rPr lang="en-US" sz="1400" b="1" dirty="0">
                <a:solidFill>
                  <a:schemeClr val="tx2"/>
                </a:solidFill>
              </a:rPr>
              <a:t> </a:t>
            </a:r>
            <a:r>
              <a:rPr lang="en-US" sz="1400" b="1" dirty="0" err="1">
                <a:solidFill>
                  <a:schemeClr val="tx2"/>
                </a:solidFill>
              </a:rPr>
              <a:t>eines</a:t>
            </a:r>
            <a:r>
              <a:rPr lang="en-US" sz="1400" b="1" dirty="0">
                <a:solidFill>
                  <a:schemeClr val="tx2"/>
                </a:solidFill>
              </a:rPr>
              <a:t> </a:t>
            </a:r>
            <a:r>
              <a:rPr lang="en-US" sz="1400" b="1" dirty="0" err="1">
                <a:solidFill>
                  <a:schemeClr val="tx2"/>
                </a:solidFill>
              </a:rPr>
              <a:t>gegenderten</a:t>
            </a:r>
            <a:r>
              <a:rPr lang="en-US" sz="1400" b="1" dirty="0">
                <a:solidFill>
                  <a:schemeClr val="tx2"/>
                </a:solidFill>
              </a:rPr>
              <a:t> </a:t>
            </a:r>
            <a:r>
              <a:rPr lang="en-US" sz="1400" b="1" dirty="0" err="1">
                <a:solidFill>
                  <a:schemeClr val="tx2"/>
                </a:solidFill>
              </a:rPr>
              <a:t>Textvorschlags</a:t>
            </a:r>
            <a:endParaRPr lang="en-US" sz="1400" b="1" dirty="0">
              <a:solidFill>
                <a:schemeClr val="tx2"/>
              </a:solidFill>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1726811" y="4695568"/>
            <a:ext cx="2404281" cy="1988408"/>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130805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für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pic>
        <p:nvPicPr>
          <p:cNvPr id="4" name="Grafik 3">
            <a:extLst>
              <a:ext uri="{FF2B5EF4-FFF2-40B4-BE49-F238E27FC236}">
                <a16:creationId xmlns:a16="http://schemas.microsoft.com/office/drawing/2014/main" id="{F544214B-242A-43D5-B5AF-25122CFB50FC}"/>
              </a:ext>
            </a:extLst>
          </p:cNvPr>
          <p:cNvPicPr>
            <a:picLocks noChangeAspect="1"/>
          </p:cNvPicPr>
          <p:nvPr/>
        </p:nvPicPr>
        <p:blipFill>
          <a:blip r:embed="rId2"/>
          <a:stretch>
            <a:fillRect/>
          </a:stretch>
        </p:blipFill>
        <p:spPr>
          <a:xfrm>
            <a:off x="6243325" y="1516682"/>
            <a:ext cx="475717" cy="475717"/>
          </a:xfrm>
          <a:prstGeom prst="rect">
            <a:avLst/>
          </a:prstGeom>
        </p:spPr>
      </p:pic>
      <p:pic>
        <p:nvPicPr>
          <p:cNvPr id="6" name="Grafik 5">
            <a:extLst>
              <a:ext uri="{FF2B5EF4-FFF2-40B4-BE49-F238E27FC236}">
                <a16:creationId xmlns:a16="http://schemas.microsoft.com/office/drawing/2014/main" id="{D67DC054-BBA5-4D79-9274-00E4FBBD0182}"/>
              </a:ext>
            </a:extLst>
          </p:cNvPr>
          <p:cNvPicPr>
            <a:picLocks noChangeAspect="1"/>
          </p:cNvPicPr>
          <p:nvPr/>
        </p:nvPicPr>
        <p:blipFill>
          <a:blip r:embed="rId3"/>
          <a:stretch>
            <a:fillRect/>
          </a:stretch>
        </p:blipFill>
        <p:spPr>
          <a:xfrm>
            <a:off x="5546617" y="2170706"/>
            <a:ext cx="475717" cy="475717"/>
          </a:xfrm>
          <a:prstGeom prst="rect">
            <a:avLst/>
          </a:prstGeom>
        </p:spPr>
      </p:pic>
      <p:pic>
        <p:nvPicPr>
          <p:cNvPr id="250" name="Grafik 249">
            <a:extLst>
              <a:ext uri="{FF2B5EF4-FFF2-40B4-BE49-F238E27FC236}">
                <a16:creationId xmlns:a16="http://schemas.microsoft.com/office/drawing/2014/main" id="{53FB96BF-5618-4001-A891-F5ABC3AC10F4}"/>
              </a:ext>
            </a:extLst>
          </p:cNvPr>
          <p:cNvPicPr>
            <a:picLocks noChangeAspect="1"/>
          </p:cNvPicPr>
          <p:nvPr/>
        </p:nvPicPr>
        <p:blipFill>
          <a:blip r:embed="rId3"/>
          <a:stretch>
            <a:fillRect/>
          </a:stretch>
        </p:blipFill>
        <p:spPr>
          <a:xfrm>
            <a:off x="5546619" y="3125546"/>
            <a:ext cx="475717" cy="475717"/>
          </a:xfrm>
          <a:prstGeom prst="rect">
            <a:avLst/>
          </a:prstGeom>
        </p:spPr>
      </p:pic>
      <p:pic>
        <p:nvPicPr>
          <p:cNvPr id="252" name="Grafik 251">
            <a:extLst>
              <a:ext uri="{FF2B5EF4-FFF2-40B4-BE49-F238E27FC236}">
                <a16:creationId xmlns:a16="http://schemas.microsoft.com/office/drawing/2014/main" id="{FC4BB2A7-942D-4514-9DC5-8AEC17D3DE22}"/>
              </a:ext>
            </a:extLst>
          </p:cNvPr>
          <p:cNvPicPr>
            <a:picLocks noChangeAspect="1"/>
          </p:cNvPicPr>
          <p:nvPr/>
        </p:nvPicPr>
        <p:blipFill>
          <a:blip r:embed="rId3"/>
          <a:stretch>
            <a:fillRect/>
          </a:stretch>
        </p:blipFill>
        <p:spPr>
          <a:xfrm>
            <a:off x="5546618" y="3602965"/>
            <a:ext cx="475717" cy="475717"/>
          </a:xfrm>
          <a:prstGeom prst="rect">
            <a:avLst/>
          </a:prstGeom>
        </p:spPr>
      </p:pic>
      <p:pic>
        <p:nvPicPr>
          <p:cNvPr id="253" name="Grafik 252">
            <a:extLst>
              <a:ext uri="{FF2B5EF4-FFF2-40B4-BE49-F238E27FC236}">
                <a16:creationId xmlns:a16="http://schemas.microsoft.com/office/drawing/2014/main" id="{8D7D347E-9828-4231-BACF-289BE70758F2}"/>
              </a:ext>
            </a:extLst>
          </p:cNvPr>
          <p:cNvPicPr>
            <a:picLocks noChangeAspect="1"/>
          </p:cNvPicPr>
          <p:nvPr/>
        </p:nvPicPr>
        <p:blipFill>
          <a:blip r:embed="rId3"/>
          <a:stretch>
            <a:fillRect/>
          </a:stretch>
        </p:blipFill>
        <p:spPr>
          <a:xfrm>
            <a:off x="5546618" y="4080386"/>
            <a:ext cx="475717" cy="475717"/>
          </a:xfrm>
          <a:prstGeom prst="rect">
            <a:avLst/>
          </a:prstGeom>
        </p:spPr>
      </p:pic>
      <p:pic>
        <p:nvPicPr>
          <p:cNvPr id="249" name="Grafik 248">
            <a:extLst>
              <a:ext uri="{FF2B5EF4-FFF2-40B4-BE49-F238E27FC236}">
                <a16:creationId xmlns:a16="http://schemas.microsoft.com/office/drawing/2014/main" id="{10298343-2EB0-49CB-8659-7C4AF1DF1325}"/>
              </a:ext>
            </a:extLst>
          </p:cNvPr>
          <p:cNvPicPr>
            <a:picLocks noChangeAspect="1"/>
          </p:cNvPicPr>
          <p:nvPr/>
        </p:nvPicPr>
        <p:blipFill rotWithShape="1">
          <a:blip r:embed="rId4"/>
          <a:srcRect l="4238" t="4634" r="4424" b="7599"/>
          <a:stretch/>
        </p:blipFill>
        <p:spPr>
          <a:xfrm>
            <a:off x="7100446" y="3602418"/>
            <a:ext cx="4121800" cy="2576059"/>
          </a:xfrm>
          <a:prstGeom prst="rect">
            <a:avLst/>
          </a:prstGeom>
        </p:spPr>
      </p:pic>
      <p:pic>
        <p:nvPicPr>
          <p:cNvPr id="256" name="Picture Placeholder 9">
            <a:extLst>
              <a:ext uri="{FF2B5EF4-FFF2-40B4-BE49-F238E27FC236}">
                <a16:creationId xmlns:a16="http://schemas.microsoft.com/office/drawing/2014/main" id="{3A699820-E484-42DA-9CDD-F2366B65ACA2}"/>
              </a:ext>
            </a:extLst>
          </p:cNvPr>
          <p:cNvPicPr>
            <a:picLocks noChangeAspect="1"/>
          </p:cNvPicPr>
          <p:nvPr/>
        </p:nvPicPr>
        <p:blipFill rotWithShape="1">
          <a:blip r:embed="rId5"/>
          <a:srcRect l="7765" t="18009" r="12287" b="6129"/>
          <a:stretch/>
        </p:blipFill>
        <p:spPr>
          <a:xfrm>
            <a:off x="7150793" y="3813158"/>
            <a:ext cx="4020220" cy="2309840"/>
          </a:xfrm>
          <a:prstGeom prst="rect">
            <a:avLst/>
          </a:prstGeom>
        </p:spPr>
      </p:pic>
    </p:spTree>
    <p:extLst>
      <p:ext uri="{BB962C8B-B14F-4D97-AF65-F5344CB8AC3E}">
        <p14:creationId xmlns:p14="http://schemas.microsoft.com/office/powerpoint/2010/main" val="148362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1">
            <a:extLst>
              <a:ext uri="{FF2B5EF4-FFF2-40B4-BE49-F238E27FC236}">
                <a16:creationId xmlns:a16="http://schemas.microsoft.com/office/drawing/2014/main" id="{9314794D-9553-4C67-B2B6-0B3EC728C7FF}"/>
              </a:ext>
            </a:extLst>
          </p:cNvPr>
          <p:cNvSpPr/>
          <p:nvPr/>
        </p:nvSpPr>
        <p:spPr>
          <a:xfrm>
            <a:off x="521943" y="2824383"/>
            <a:ext cx="3488608" cy="148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1">
            <a:extLst>
              <a:ext uri="{FF2B5EF4-FFF2-40B4-BE49-F238E27FC236}">
                <a16:creationId xmlns:a16="http://schemas.microsoft.com/office/drawing/2014/main" id="{BAB640F3-E755-4CD6-BB4C-7654F0F8ABBA}"/>
              </a:ext>
            </a:extLst>
          </p:cNvPr>
          <p:cNvSpPr/>
          <p:nvPr/>
        </p:nvSpPr>
        <p:spPr>
          <a:xfrm>
            <a:off x="521943" y="4236576"/>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1">
            <a:extLst>
              <a:ext uri="{FF2B5EF4-FFF2-40B4-BE49-F238E27FC236}">
                <a16:creationId xmlns:a16="http://schemas.microsoft.com/office/drawing/2014/main" id="{11F8352C-DD0A-4B9A-AF4B-364ADB8F7AFA}"/>
              </a:ext>
            </a:extLst>
          </p:cNvPr>
          <p:cNvSpPr/>
          <p:nvPr/>
        </p:nvSpPr>
        <p:spPr>
          <a:xfrm>
            <a:off x="521943" y="5648768"/>
            <a:ext cx="3488608" cy="1209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521943" y="0"/>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127DDA6F-6F26-49AD-BAC5-49BA0DA86FCC}"/>
              </a:ext>
            </a:extLst>
          </p:cNvPr>
          <p:cNvPicPr>
            <a:picLocks noChangeAspect="1"/>
          </p:cNvPicPr>
          <p:nvPr/>
        </p:nvPicPr>
        <p:blipFill>
          <a:blip r:embed="rId3"/>
          <a:stretch>
            <a:fillRect/>
          </a:stretch>
        </p:blipFill>
        <p:spPr>
          <a:xfrm>
            <a:off x="1088433" y="3019563"/>
            <a:ext cx="2218117" cy="570125"/>
          </a:xfrm>
          <a:prstGeom prst="rect">
            <a:avLst/>
          </a:prstGeom>
        </p:spPr>
      </p:pic>
      <p:pic>
        <p:nvPicPr>
          <p:cNvPr id="6" name="Grafik 5">
            <a:extLst>
              <a:ext uri="{FF2B5EF4-FFF2-40B4-BE49-F238E27FC236}">
                <a16:creationId xmlns:a16="http://schemas.microsoft.com/office/drawing/2014/main" id="{69E4E502-BCAD-4D4F-8023-2519D2550761}"/>
              </a:ext>
            </a:extLst>
          </p:cNvPr>
          <p:cNvPicPr>
            <a:picLocks noChangeAspect="1"/>
          </p:cNvPicPr>
          <p:nvPr/>
        </p:nvPicPr>
        <p:blipFill>
          <a:blip r:embed="rId4"/>
          <a:stretch>
            <a:fillRect/>
          </a:stretch>
        </p:blipFill>
        <p:spPr>
          <a:xfrm>
            <a:off x="1254033" y="5800048"/>
            <a:ext cx="2024428" cy="959916"/>
          </a:xfrm>
          <a:prstGeom prst="rect">
            <a:avLst/>
          </a:prstGeom>
        </p:spPr>
      </p:pic>
      <p:pic>
        <p:nvPicPr>
          <p:cNvPr id="8" name="Grafik 7">
            <a:extLst>
              <a:ext uri="{FF2B5EF4-FFF2-40B4-BE49-F238E27FC236}">
                <a16:creationId xmlns:a16="http://schemas.microsoft.com/office/drawing/2014/main" id="{355A1D88-0D2F-4AB1-B843-34C81E982227}"/>
              </a:ext>
            </a:extLst>
          </p:cNvPr>
          <p:cNvPicPr>
            <a:picLocks noChangeAspect="1"/>
          </p:cNvPicPr>
          <p:nvPr/>
        </p:nvPicPr>
        <p:blipFill>
          <a:blip r:embed="rId5"/>
          <a:stretch>
            <a:fillRect/>
          </a:stretch>
        </p:blipFill>
        <p:spPr>
          <a:xfrm>
            <a:off x="733201" y="102628"/>
            <a:ext cx="1088380" cy="1088380"/>
          </a:xfrm>
          <a:prstGeom prst="rect">
            <a:avLst/>
          </a:prstGeom>
        </p:spPr>
      </p:pic>
      <p:pic>
        <p:nvPicPr>
          <p:cNvPr id="10" name="Grafik 9">
            <a:extLst>
              <a:ext uri="{FF2B5EF4-FFF2-40B4-BE49-F238E27FC236}">
                <a16:creationId xmlns:a16="http://schemas.microsoft.com/office/drawing/2014/main" id="{8ECADF87-B8EE-48C5-8903-3EB5A6377955}"/>
              </a:ext>
            </a:extLst>
          </p:cNvPr>
          <p:cNvPicPr>
            <a:picLocks noChangeAspect="1"/>
          </p:cNvPicPr>
          <p:nvPr/>
        </p:nvPicPr>
        <p:blipFill>
          <a:blip r:embed="rId6"/>
          <a:stretch>
            <a:fillRect/>
          </a:stretch>
        </p:blipFill>
        <p:spPr>
          <a:xfrm>
            <a:off x="2894247" y="92312"/>
            <a:ext cx="771445" cy="1088380"/>
          </a:xfrm>
          <a:prstGeom prst="rect">
            <a:avLst/>
          </a:prstGeom>
        </p:spPr>
      </p:pic>
      <p:sp>
        <p:nvSpPr>
          <p:cNvPr id="20" name="Rectangle 1">
            <a:extLst>
              <a:ext uri="{FF2B5EF4-FFF2-40B4-BE49-F238E27FC236}">
                <a16:creationId xmlns:a16="http://schemas.microsoft.com/office/drawing/2014/main" id="{1A19D209-C6EB-423D-9B53-FAD35CF40DFD}"/>
              </a:ext>
            </a:extLst>
          </p:cNvPr>
          <p:cNvSpPr/>
          <p:nvPr/>
        </p:nvSpPr>
        <p:spPr>
          <a:xfrm>
            <a:off x="521943" y="1412192"/>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79E565A3-63B7-41DE-BA4E-14AC79DE0872}"/>
              </a:ext>
            </a:extLst>
          </p:cNvPr>
          <p:cNvPicPr>
            <a:picLocks noChangeAspect="1"/>
          </p:cNvPicPr>
          <p:nvPr/>
        </p:nvPicPr>
        <p:blipFill>
          <a:blip r:embed="rId7"/>
          <a:stretch>
            <a:fillRect/>
          </a:stretch>
        </p:blipFill>
        <p:spPr>
          <a:xfrm>
            <a:off x="803819" y="1587172"/>
            <a:ext cx="947141" cy="947141"/>
          </a:xfrm>
          <a:prstGeom prst="rect">
            <a:avLst/>
          </a:prstGeom>
        </p:spPr>
      </p:pic>
      <p:pic>
        <p:nvPicPr>
          <p:cNvPr id="17" name="Grafik 16">
            <a:extLst>
              <a:ext uri="{FF2B5EF4-FFF2-40B4-BE49-F238E27FC236}">
                <a16:creationId xmlns:a16="http://schemas.microsoft.com/office/drawing/2014/main" id="{912F6669-F0FF-4472-BF33-0E0D8B66936A}"/>
              </a:ext>
            </a:extLst>
          </p:cNvPr>
          <p:cNvPicPr>
            <a:picLocks noChangeAspect="1"/>
          </p:cNvPicPr>
          <p:nvPr/>
        </p:nvPicPr>
        <p:blipFill>
          <a:blip r:embed="rId8"/>
          <a:stretch>
            <a:fillRect/>
          </a:stretch>
        </p:blipFill>
        <p:spPr>
          <a:xfrm>
            <a:off x="2807324" y="1576855"/>
            <a:ext cx="945289" cy="947141"/>
          </a:xfrm>
          <a:prstGeom prst="rect">
            <a:avLst/>
          </a:prstGeom>
        </p:spPr>
      </p:pic>
      <p:pic>
        <p:nvPicPr>
          <p:cNvPr id="19" name="Grafik 18">
            <a:extLst>
              <a:ext uri="{FF2B5EF4-FFF2-40B4-BE49-F238E27FC236}">
                <a16:creationId xmlns:a16="http://schemas.microsoft.com/office/drawing/2014/main" id="{D8B8AAD4-544D-41BC-A7CE-EA4C0093C1DA}"/>
              </a:ext>
            </a:extLst>
          </p:cNvPr>
          <p:cNvPicPr>
            <a:picLocks noChangeAspect="1"/>
          </p:cNvPicPr>
          <p:nvPr/>
        </p:nvPicPr>
        <p:blipFill>
          <a:blip r:embed="rId9"/>
          <a:stretch>
            <a:fillRect/>
          </a:stretch>
        </p:blipFill>
        <p:spPr>
          <a:xfrm>
            <a:off x="1418399" y="4571813"/>
            <a:ext cx="1695682" cy="695495"/>
          </a:xfrm>
          <a:prstGeom prst="rect">
            <a:avLst/>
          </a:prstGeom>
        </p:spPr>
      </p:pic>
      <p:sp>
        <p:nvSpPr>
          <p:cNvPr id="27" name="Gleichschenkliges Dreieck 26">
            <a:extLst>
              <a:ext uri="{FF2B5EF4-FFF2-40B4-BE49-F238E27FC236}">
                <a16:creationId xmlns:a16="http://schemas.microsoft.com/office/drawing/2014/main" id="{8DC87227-D960-46C8-A081-EF231B339EC7}"/>
              </a:ext>
            </a:extLst>
          </p:cNvPr>
          <p:cNvSpPr/>
          <p:nvPr/>
        </p:nvSpPr>
        <p:spPr>
          <a:xfrm>
            <a:off x="2443031" y="1276619"/>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8" name="Gleichschenkliges Dreieck 27">
            <a:extLst>
              <a:ext uri="{FF2B5EF4-FFF2-40B4-BE49-F238E27FC236}">
                <a16:creationId xmlns:a16="http://schemas.microsoft.com/office/drawing/2014/main" id="{D2B8E192-9085-4EF0-8CE6-2CD454265772}"/>
              </a:ext>
            </a:extLst>
          </p:cNvPr>
          <p:cNvSpPr/>
          <p:nvPr/>
        </p:nvSpPr>
        <p:spPr>
          <a:xfrm>
            <a:off x="2458695" y="2691896"/>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a:extLst>
              <a:ext uri="{FF2B5EF4-FFF2-40B4-BE49-F238E27FC236}">
                <a16:creationId xmlns:a16="http://schemas.microsoft.com/office/drawing/2014/main" id="{DCB34AA3-2515-4709-908A-CE309D57B92A}"/>
              </a:ext>
            </a:extLst>
          </p:cNvPr>
          <p:cNvSpPr/>
          <p:nvPr/>
        </p:nvSpPr>
        <p:spPr>
          <a:xfrm>
            <a:off x="2458695" y="5515040"/>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1" name="Gleichschenkliges Dreieck 30">
            <a:extLst>
              <a:ext uri="{FF2B5EF4-FFF2-40B4-BE49-F238E27FC236}">
                <a16:creationId xmlns:a16="http://schemas.microsoft.com/office/drawing/2014/main" id="{D33BDBFC-3EE2-46F5-A797-D8EBD6C6C1F2}"/>
              </a:ext>
            </a:extLst>
          </p:cNvPr>
          <p:cNvSpPr/>
          <p:nvPr/>
        </p:nvSpPr>
        <p:spPr>
          <a:xfrm rot="10800000">
            <a:off x="518480" y="127630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a:extLst>
              <a:ext uri="{FF2B5EF4-FFF2-40B4-BE49-F238E27FC236}">
                <a16:creationId xmlns:a16="http://schemas.microsoft.com/office/drawing/2014/main" id="{AA8D5741-4F1A-405A-96A6-6784E710A252}"/>
              </a:ext>
            </a:extLst>
          </p:cNvPr>
          <p:cNvSpPr/>
          <p:nvPr/>
        </p:nvSpPr>
        <p:spPr>
          <a:xfrm rot="10800000">
            <a:off x="518722" y="268866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3" name="Gleichschenkliges Dreieck 32">
            <a:extLst>
              <a:ext uri="{FF2B5EF4-FFF2-40B4-BE49-F238E27FC236}">
                <a16:creationId xmlns:a16="http://schemas.microsoft.com/office/drawing/2014/main" id="{ECFD7004-BDFD-4FD5-99B4-8BE41752617B}"/>
              </a:ext>
            </a:extLst>
          </p:cNvPr>
          <p:cNvSpPr/>
          <p:nvPr/>
        </p:nvSpPr>
        <p:spPr>
          <a:xfrm rot="10800000">
            <a:off x="518480" y="5512436"/>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6192123" y="5746710"/>
            <a:ext cx="3758185" cy="949427"/>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10"/>
              </a:rPr>
              <a:t>https://commons.wikimedia.org/wiki/File:CSS3_and_HTML5_logos_and_wordmarks.svg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1"/>
              </a:rPr>
              <a:t>https://miro.medium.com/max/1400/1*ymgzIlxykSI7--smaBN5mA.png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2"/>
              </a:rPr>
              <a:t>https://i.morioh.com/210619/24860a44.webp</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3"/>
              </a:rPr>
              <a:t>https://commons.wikimedia.org/wiki/File:SQLite370.svg</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4"/>
              </a:rPr>
              <a:t>https://opennlp.apache.org/img/opennlp-navbar-logo.png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5"/>
              </a:rPr>
              <a:t>https://raw.githubusercontent.com/pemistahl/lingua/main/images/logo.png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pic>
        <p:nvPicPr>
          <p:cNvPr id="5" name="Grafik 4">
            <a:extLst>
              <a:ext uri="{FF2B5EF4-FFF2-40B4-BE49-F238E27FC236}">
                <a16:creationId xmlns:a16="http://schemas.microsoft.com/office/drawing/2014/main" id="{DB5FCDEE-3C53-46D6-86E7-9F8AB150F89F}"/>
              </a:ext>
            </a:extLst>
          </p:cNvPr>
          <p:cNvPicPr>
            <a:picLocks noChangeAspect="1"/>
          </p:cNvPicPr>
          <p:nvPr/>
        </p:nvPicPr>
        <p:blipFill>
          <a:blip r:embed="rId16"/>
          <a:stretch>
            <a:fillRect/>
          </a:stretch>
        </p:blipFill>
        <p:spPr>
          <a:xfrm>
            <a:off x="774682" y="3921971"/>
            <a:ext cx="1422810" cy="365543"/>
          </a:xfrm>
          <a:prstGeom prst="rect">
            <a:avLst/>
          </a:prstGeom>
        </p:spPr>
      </p:pic>
      <p:pic>
        <p:nvPicPr>
          <p:cNvPr id="7" name="Grafik 6">
            <a:extLst>
              <a:ext uri="{FF2B5EF4-FFF2-40B4-BE49-F238E27FC236}">
                <a16:creationId xmlns:a16="http://schemas.microsoft.com/office/drawing/2014/main" id="{E118E344-4781-42F0-A583-6BF9CB1FEC69}"/>
              </a:ext>
            </a:extLst>
          </p:cNvPr>
          <p:cNvPicPr>
            <a:picLocks noChangeAspect="1"/>
          </p:cNvPicPr>
          <p:nvPr/>
        </p:nvPicPr>
        <p:blipFill>
          <a:blip r:embed="rId17"/>
          <a:stretch>
            <a:fillRect/>
          </a:stretch>
        </p:blipFill>
        <p:spPr>
          <a:xfrm>
            <a:off x="2266240" y="3898044"/>
            <a:ext cx="1543606" cy="425695"/>
          </a:xfrm>
          <a:prstGeom prst="rect">
            <a:avLst/>
          </a:prstGeom>
        </p:spPr>
      </p:pic>
      <p:pic>
        <p:nvPicPr>
          <p:cNvPr id="14" name="Grafik 13">
            <a:extLst>
              <a:ext uri="{FF2B5EF4-FFF2-40B4-BE49-F238E27FC236}">
                <a16:creationId xmlns:a16="http://schemas.microsoft.com/office/drawing/2014/main" id="{85B7EECD-57ED-4F8C-A4D1-7C81E85E9809}"/>
              </a:ext>
            </a:extLst>
          </p:cNvPr>
          <p:cNvPicPr>
            <a:picLocks noChangeAspect="1"/>
          </p:cNvPicPr>
          <p:nvPr/>
        </p:nvPicPr>
        <p:blipFill rotWithShape="1">
          <a:blip r:embed="rId18"/>
          <a:srcRect t="14294"/>
          <a:stretch/>
        </p:blipFill>
        <p:spPr>
          <a:xfrm>
            <a:off x="4292427" y="1408742"/>
            <a:ext cx="7667433" cy="4035995"/>
          </a:xfrm>
          <a:prstGeom prst="rect">
            <a:avLst/>
          </a:prstGeom>
        </p:spPr>
      </p:pic>
    </p:spTree>
    <p:extLst>
      <p:ext uri="{BB962C8B-B14F-4D97-AF65-F5344CB8AC3E}">
        <p14:creationId xmlns:p14="http://schemas.microsoft.com/office/powerpoint/2010/main" val="362356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2"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Pfeil: nach rechts 61">
            <a:extLst>
              <a:ext uri="{FF2B5EF4-FFF2-40B4-BE49-F238E27FC236}">
                <a16:creationId xmlns:a16="http://schemas.microsoft.com/office/drawing/2014/main" id="{0ECE52D5-D946-47F9-AD6B-F47B696AD2A2}"/>
              </a:ext>
            </a:extLst>
          </p:cNvPr>
          <p:cNvSpPr/>
          <p:nvPr/>
        </p:nvSpPr>
        <p:spPr>
          <a:xfrm>
            <a:off x="4374683" y="3029676"/>
            <a:ext cx="602188" cy="515566"/>
          </a:xfrm>
          <a:prstGeom prst="rightArrow">
            <a:avLst>
              <a:gd name="adj1" fmla="val 50000"/>
              <a:gd name="adj2" fmla="val 5589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1" name="Pfeil: nach rechts 60">
            <a:extLst>
              <a:ext uri="{FF2B5EF4-FFF2-40B4-BE49-F238E27FC236}">
                <a16:creationId xmlns:a16="http://schemas.microsoft.com/office/drawing/2014/main" id="{22251088-8B02-421A-9B52-1FAB359D4253}"/>
              </a:ext>
            </a:extLst>
          </p:cNvPr>
          <p:cNvSpPr/>
          <p:nvPr/>
        </p:nvSpPr>
        <p:spPr>
          <a:xfrm>
            <a:off x="4409830" y="1412090"/>
            <a:ext cx="567041" cy="515566"/>
          </a:xfrm>
          <a:prstGeom prst="rightArrow">
            <a:avLst>
              <a:gd name="adj1" fmla="val 50000"/>
              <a:gd name="adj2" fmla="val 57128"/>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435570" y="6361025"/>
            <a:ext cx="3758185" cy="303096"/>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3"/>
              </a:rPr>
              <a:t>https://opennlp.apache.org/img/opennlp-navbar-logo.png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4"/>
              </a:rPr>
              <a:t>https://raw.githubusercontent.com/pemistahl/lingua/main/images/logo.png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6</a:t>
            </a:fld>
            <a:endParaRPr lang="en-US" dirty="0">
              <a:solidFill>
                <a:schemeClr val="bg1">
                  <a:lumMod val="75000"/>
                </a:schemeClr>
              </a:solidFill>
            </a:endParaRPr>
          </a:p>
        </p:txBody>
      </p:sp>
      <p:sp>
        <p:nvSpPr>
          <p:cNvPr id="3" name="Flussdiagramm: Dokument 2">
            <a:extLst>
              <a:ext uri="{FF2B5EF4-FFF2-40B4-BE49-F238E27FC236}">
                <a16:creationId xmlns:a16="http://schemas.microsoft.com/office/drawing/2014/main" id="{9E8819DA-FDBD-4513-9698-36E05DDD877F}"/>
              </a:ext>
            </a:extLst>
          </p:cNvPr>
          <p:cNvSpPr/>
          <p:nvPr/>
        </p:nvSpPr>
        <p:spPr>
          <a:xfrm>
            <a:off x="697086" y="1939676"/>
            <a:ext cx="1438339" cy="1079139"/>
          </a:xfrm>
          <a:prstGeom prst="flowChartDocumen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hteck: abgerundete Ecken 11">
            <a:extLst>
              <a:ext uri="{FF2B5EF4-FFF2-40B4-BE49-F238E27FC236}">
                <a16:creationId xmlns:a16="http://schemas.microsoft.com/office/drawing/2014/main" id="{A107A5D8-D871-4C70-823B-0B521B50EB7A}"/>
              </a:ext>
            </a:extLst>
          </p:cNvPr>
          <p:cNvSpPr/>
          <p:nvPr/>
        </p:nvSpPr>
        <p:spPr>
          <a:xfrm>
            <a:off x="2666999" y="716339"/>
            <a:ext cx="5348356" cy="388853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9" name="Pfeil: nach rechts 38">
            <a:extLst>
              <a:ext uri="{FF2B5EF4-FFF2-40B4-BE49-F238E27FC236}">
                <a16:creationId xmlns:a16="http://schemas.microsoft.com/office/drawing/2014/main" id="{8311E44C-9191-4441-A553-D659C990E580}"/>
              </a:ext>
            </a:extLst>
          </p:cNvPr>
          <p:cNvSpPr/>
          <p:nvPr/>
        </p:nvSpPr>
        <p:spPr>
          <a:xfrm>
            <a:off x="2135425" y="2181383"/>
            <a:ext cx="958461"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40" name="Grafik 39">
            <a:extLst>
              <a:ext uri="{FF2B5EF4-FFF2-40B4-BE49-F238E27FC236}">
                <a16:creationId xmlns:a16="http://schemas.microsoft.com/office/drawing/2014/main" id="{752B00DE-4EFA-49ED-B659-4AD0A12CFA19}"/>
              </a:ext>
            </a:extLst>
          </p:cNvPr>
          <p:cNvPicPr>
            <a:picLocks noChangeAspect="1"/>
          </p:cNvPicPr>
          <p:nvPr/>
        </p:nvPicPr>
        <p:blipFill rotWithShape="1">
          <a:blip r:embed="rId5"/>
          <a:srcRect t="-2506" r="67960" b="-1"/>
          <a:stretch/>
        </p:blipFill>
        <p:spPr>
          <a:xfrm>
            <a:off x="3238779" y="3253732"/>
            <a:ext cx="494565" cy="436364"/>
          </a:xfrm>
          <a:prstGeom prst="rect">
            <a:avLst/>
          </a:prstGeom>
        </p:spPr>
      </p:pic>
      <p:pic>
        <p:nvPicPr>
          <p:cNvPr id="41" name="Grafik 40">
            <a:extLst>
              <a:ext uri="{FF2B5EF4-FFF2-40B4-BE49-F238E27FC236}">
                <a16:creationId xmlns:a16="http://schemas.microsoft.com/office/drawing/2014/main" id="{6C804D6F-8632-4B1B-9F77-E12734147444}"/>
              </a:ext>
            </a:extLst>
          </p:cNvPr>
          <p:cNvPicPr>
            <a:picLocks noChangeAspect="1"/>
          </p:cNvPicPr>
          <p:nvPr/>
        </p:nvPicPr>
        <p:blipFill rotWithShape="1">
          <a:blip r:embed="rId6"/>
          <a:srcRect l="24088" t="-7848" b="-1"/>
          <a:stretch/>
        </p:blipFill>
        <p:spPr>
          <a:xfrm>
            <a:off x="4793002" y="4085313"/>
            <a:ext cx="1080081" cy="394229"/>
          </a:xfrm>
          <a:prstGeom prst="rect">
            <a:avLst/>
          </a:prstGeom>
        </p:spPr>
      </p:pic>
      <p:pic>
        <p:nvPicPr>
          <p:cNvPr id="43" name="Grafik 42">
            <a:extLst>
              <a:ext uri="{FF2B5EF4-FFF2-40B4-BE49-F238E27FC236}">
                <a16:creationId xmlns:a16="http://schemas.microsoft.com/office/drawing/2014/main" id="{9524B738-48DB-4BC7-827F-8F7E9CDC52D2}"/>
              </a:ext>
            </a:extLst>
          </p:cNvPr>
          <p:cNvPicPr>
            <a:picLocks noChangeAspect="1"/>
          </p:cNvPicPr>
          <p:nvPr/>
        </p:nvPicPr>
        <p:blipFill rotWithShape="1">
          <a:blip r:embed="rId6"/>
          <a:srcRect l="24088" t="-7848" b="-1"/>
          <a:stretch/>
        </p:blipFill>
        <p:spPr>
          <a:xfrm>
            <a:off x="6023262" y="4085312"/>
            <a:ext cx="1080081" cy="394229"/>
          </a:xfrm>
          <a:prstGeom prst="rect">
            <a:avLst/>
          </a:prstGeom>
        </p:spPr>
      </p:pic>
      <p:graphicFrame>
        <p:nvGraphicFramePr>
          <p:cNvPr id="15" name="Tabelle 15">
            <a:extLst>
              <a:ext uri="{FF2B5EF4-FFF2-40B4-BE49-F238E27FC236}">
                <a16:creationId xmlns:a16="http://schemas.microsoft.com/office/drawing/2014/main" id="{F3A93120-7BDC-4497-B2A4-403F576B6FDE}"/>
              </a:ext>
            </a:extLst>
          </p:cNvPr>
          <p:cNvGraphicFramePr>
            <a:graphicFrameLocks noGrp="1"/>
          </p:cNvGraphicFramePr>
          <p:nvPr>
            <p:extLst>
              <p:ext uri="{D42A27DB-BD31-4B8C-83A1-F6EECF244321}">
                <p14:modId xmlns:p14="http://schemas.microsoft.com/office/powerpoint/2010/main" val="831024270"/>
              </p:ext>
            </p:extLst>
          </p:nvPr>
        </p:nvGraphicFramePr>
        <p:xfrm>
          <a:off x="9033965" y="1927656"/>
          <a:ext cx="2599006" cy="1112520"/>
        </p:xfrm>
        <a:graphic>
          <a:graphicData uri="http://schemas.openxmlformats.org/drawingml/2006/table">
            <a:tbl>
              <a:tblPr firstRow="1" bandRow="1">
                <a:tableStyleId>{5C22544A-7EE6-4342-B048-85BDC9FD1C3A}</a:tableStyleId>
              </a:tblPr>
              <a:tblGrid>
                <a:gridCol w="1299503">
                  <a:extLst>
                    <a:ext uri="{9D8B030D-6E8A-4147-A177-3AD203B41FA5}">
                      <a16:colId xmlns:a16="http://schemas.microsoft.com/office/drawing/2014/main" val="2949174469"/>
                    </a:ext>
                  </a:extLst>
                </a:gridCol>
                <a:gridCol w="1299503">
                  <a:extLst>
                    <a:ext uri="{9D8B030D-6E8A-4147-A177-3AD203B41FA5}">
                      <a16:colId xmlns:a16="http://schemas.microsoft.com/office/drawing/2014/main" val="3852712942"/>
                    </a:ext>
                  </a:extLst>
                </a:gridCol>
              </a:tblGrid>
              <a:tr h="370840">
                <a:tc>
                  <a:txBody>
                    <a:bodyPr/>
                    <a:lstStyle/>
                    <a:p>
                      <a:r>
                        <a:rPr lang="de-DE" sz="1600" dirty="0"/>
                        <a:t>Word</a:t>
                      </a:r>
                    </a:p>
                  </a:txBody>
                  <a:tcPr>
                    <a:noFill/>
                  </a:tcPr>
                </a:tc>
                <a:tc>
                  <a:txBody>
                    <a:bodyPr/>
                    <a:lstStyle/>
                    <a:p>
                      <a:r>
                        <a:rPr lang="de-DE" sz="1600" dirty="0"/>
                        <a:t>Annotation</a:t>
                      </a:r>
                    </a:p>
                  </a:txBody>
                  <a:tcPr>
                    <a:noFill/>
                  </a:tcPr>
                </a:tc>
                <a:extLst>
                  <a:ext uri="{0D108BD9-81ED-4DB2-BD59-A6C34878D82A}">
                    <a16:rowId xmlns:a16="http://schemas.microsoft.com/office/drawing/2014/main" val="4071686689"/>
                  </a:ext>
                </a:extLst>
              </a:tr>
              <a:tr h="370840">
                <a:tc>
                  <a:txBody>
                    <a:bodyPr/>
                    <a:lstStyle/>
                    <a:p>
                      <a:endParaRPr lang="de-DE"/>
                    </a:p>
                  </a:txBody>
                  <a:tcPr>
                    <a:noFill/>
                  </a:tcPr>
                </a:tc>
                <a:tc>
                  <a:txBody>
                    <a:bodyPr/>
                    <a:lstStyle/>
                    <a:p>
                      <a:endParaRPr lang="de-DE" dirty="0"/>
                    </a:p>
                  </a:txBody>
                  <a:tcPr>
                    <a:noFill/>
                  </a:tcPr>
                </a:tc>
                <a:extLst>
                  <a:ext uri="{0D108BD9-81ED-4DB2-BD59-A6C34878D82A}">
                    <a16:rowId xmlns:a16="http://schemas.microsoft.com/office/drawing/2014/main" val="2933983172"/>
                  </a:ext>
                </a:extLst>
              </a:tr>
              <a:tr h="370840">
                <a:tc>
                  <a:txBody>
                    <a:bodyPr/>
                    <a:lstStyle/>
                    <a:p>
                      <a:endParaRPr lang="de-DE" dirty="0"/>
                    </a:p>
                  </a:txBody>
                  <a:tcPr>
                    <a:noFill/>
                  </a:tcPr>
                </a:tc>
                <a:tc>
                  <a:txBody>
                    <a:bodyPr/>
                    <a:lstStyle/>
                    <a:p>
                      <a:endParaRPr lang="de-DE" dirty="0"/>
                    </a:p>
                  </a:txBody>
                  <a:tcPr>
                    <a:noFill/>
                  </a:tcPr>
                </a:tc>
                <a:extLst>
                  <a:ext uri="{0D108BD9-81ED-4DB2-BD59-A6C34878D82A}">
                    <a16:rowId xmlns:a16="http://schemas.microsoft.com/office/drawing/2014/main" val="1235363421"/>
                  </a:ext>
                </a:extLst>
              </a:tr>
            </a:tbl>
          </a:graphicData>
        </a:graphic>
      </p:graphicFrame>
      <p:sp>
        <p:nvSpPr>
          <p:cNvPr id="9" name="Flussdiagramm: Datenträger mit direktem Zugriff 8">
            <a:extLst>
              <a:ext uri="{FF2B5EF4-FFF2-40B4-BE49-F238E27FC236}">
                <a16:creationId xmlns:a16="http://schemas.microsoft.com/office/drawing/2014/main" id="{3B29109E-E7F0-475C-AAC4-376278E8A551}"/>
              </a:ext>
            </a:extLst>
          </p:cNvPr>
          <p:cNvSpPr/>
          <p:nvPr/>
        </p:nvSpPr>
        <p:spPr>
          <a:xfrm>
            <a:off x="3009215" y="1756428"/>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6" name="Flussdiagramm: Datenträger mit direktem Zugriff 35">
            <a:extLst>
              <a:ext uri="{FF2B5EF4-FFF2-40B4-BE49-F238E27FC236}">
                <a16:creationId xmlns:a16="http://schemas.microsoft.com/office/drawing/2014/main" id="{11FA9EF1-3720-4392-814B-5F12C3A0E759}"/>
              </a:ext>
            </a:extLst>
          </p:cNvPr>
          <p:cNvSpPr/>
          <p:nvPr/>
        </p:nvSpPr>
        <p:spPr>
          <a:xfrm>
            <a:off x="4884244" y="2582203"/>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8" name="Pfeil: nach rechts 37">
            <a:extLst>
              <a:ext uri="{FF2B5EF4-FFF2-40B4-BE49-F238E27FC236}">
                <a16:creationId xmlns:a16="http://schemas.microsoft.com/office/drawing/2014/main" id="{87D73724-247F-40DD-B20F-B50CA12E3CF7}"/>
              </a:ext>
            </a:extLst>
          </p:cNvPr>
          <p:cNvSpPr/>
          <p:nvPr/>
        </p:nvSpPr>
        <p:spPr>
          <a:xfrm>
            <a:off x="5639750" y="3029676"/>
            <a:ext cx="554474"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7" name="Flussdiagramm: Datenträger mit direktem Zugriff 36">
            <a:extLst>
              <a:ext uri="{FF2B5EF4-FFF2-40B4-BE49-F238E27FC236}">
                <a16:creationId xmlns:a16="http://schemas.microsoft.com/office/drawing/2014/main" id="{F0F536FD-6049-4DA3-9E01-EA1F25E52E7B}"/>
              </a:ext>
            </a:extLst>
          </p:cNvPr>
          <p:cNvSpPr/>
          <p:nvPr/>
        </p:nvSpPr>
        <p:spPr>
          <a:xfrm>
            <a:off x="6114504" y="2582203"/>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18" name="Gerader Verbinder 17">
            <a:extLst>
              <a:ext uri="{FF2B5EF4-FFF2-40B4-BE49-F238E27FC236}">
                <a16:creationId xmlns:a16="http://schemas.microsoft.com/office/drawing/2014/main" id="{19402F59-3F8E-446F-A25B-D343D0E0360F}"/>
              </a:ext>
            </a:extLst>
          </p:cNvPr>
          <p:cNvCxnSpPr>
            <a:cxnSpLocks/>
          </p:cNvCxnSpPr>
          <p:nvPr/>
        </p:nvCxnSpPr>
        <p:spPr>
          <a:xfrm>
            <a:off x="1376667" y="3245800"/>
            <a:ext cx="0" cy="2053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EF857099-50B0-4F90-9EC2-BBED3C68D3AC}"/>
              </a:ext>
            </a:extLst>
          </p:cNvPr>
          <p:cNvSpPr txBox="1"/>
          <p:nvPr/>
        </p:nvSpPr>
        <p:spPr>
          <a:xfrm>
            <a:off x="520637" y="5270004"/>
            <a:ext cx="1712060" cy="323678"/>
          </a:xfrm>
          <a:prstGeom prst="rect">
            <a:avLst/>
          </a:prstGeom>
          <a:noFill/>
        </p:spPr>
        <p:txBody>
          <a:bodyPr wrap="square" lIns="0" tIns="0" bIns="0" rtlCol="0" anchor="t">
            <a:spAutoFit/>
          </a:bodyPr>
          <a:lstStyle/>
          <a:p>
            <a:pPr algn="ctr">
              <a:lnSpc>
                <a:spcPct val="150000"/>
              </a:lnSpc>
            </a:pPr>
            <a:r>
              <a:rPr lang="de-DE" sz="1600" dirty="0">
                <a:solidFill>
                  <a:schemeClr val="bg1"/>
                </a:solidFill>
                <a:latin typeface="Arial" panose="020B0604020202020204" pitchFamily="34" charset="0"/>
                <a:cs typeface="Arial" panose="020B0604020202020204" pitchFamily="34" charset="0"/>
              </a:rPr>
              <a:t>Input Text</a:t>
            </a:r>
          </a:p>
        </p:txBody>
      </p:sp>
      <p:cxnSp>
        <p:nvCxnSpPr>
          <p:cNvPr id="45" name="Gerader Verbinder 44">
            <a:extLst>
              <a:ext uri="{FF2B5EF4-FFF2-40B4-BE49-F238E27FC236}">
                <a16:creationId xmlns:a16="http://schemas.microsoft.com/office/drawing/2014/main" id="{8C23AE09-3F08-4130-903C-068DF0852054}"/>
              </a:ext>
            </a:extLst>
          </p:cNvPr>
          <p:cNvCxnSpPr>
            <a:cxnSpLocks/>
          </p:cNvCxnSpPr>
          <p:nvPr/>
        </p:nvCxnSpPr>
        <p:spPr>
          <a:xfrm>
            <a:off x="3476508" y="4604878"/>
            <a:ext cx="0" cy="72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0863512F-72CE-4F65-9E1F-3F57DE0396DA}"/>
              </a:ext>
            </a:extLst>
          </p:cNvPr>
          <p:cNvSpPr txBox="1"/>
          <p:nvPr/>
        </p:nvSpPr>
        <p:spPr>
          <a:xfrm>
            <a:off x="2620478" y="5331569"/>
            <a:ext cx="1712060" cy="677108"/>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Language</a:t>
            </a:r>
          </a:p>
          <a:p>
            <a:pPr algn="ctr"/>
            <a:r>
              <a:rPr lang="de-DE" sz="1600" dirty="0">
                <a:solidFill>
                  <a:schemeClr val="bg1"/>
                </a:solidFill>
                <a:latin typeface="Arial" panose="020B0604020202020204" pitchFamily="34" charset="0"/>
                <a:cs typeface="Arial" panose="020B0604020202020204" pitchFamily="34" charset="0"/>
              </a:rPr>
              <a:t>Tagger</a:t>
            </a:r>
          </a:p>
          <a:p>
            <a:pPr algn="ctr"/>
            <a:r>
              <a:rPr lang="de-DE" sz="1200" dirty="0">
                <a:solidFill>
                  <a:schemeClr val="tx1">
                    <a:lumMod val="75000"/>
                    <a:lumOff val="25000"/>
                  </a:schemeClr>
                </a:solidFill>
                <a:latin typeface="Arial" panose="020B0604020202020204" pitchFamily="34" charset="0"/>
                <a:cs typeface="Arial" panose="020B0604020202020204" pitchFamily="34" charset="0"/>
              </a:rPr>
              <a:t>(DE/EN)</a:t>
            </a:r>
            <a:endParaRPr lang="de-DE" sz="1200" dirty="0">
              <a:solidFill>
                <a:schemeClr val="bg1"/>
              </a:solidFill>
              <a:latin typeface="Arial" panose="020B0604020202020204" pitchFamily="34" charset="0"/>
              <a:cs typeface="Arial" panose="020B0604020202020204" pitchFamily="34" charset="0"/>
            </a:endParaRPr>
          </a:p>
        </p:txBody>
      </p:sp>
      <p:sp>
        <p:nvSpPr>
          <p:cNvPr id="48" name="Flussdiagramm: Datenträger mit direktem Zugriff 47">
            <a:extLst>
              <a:ext uri="{FF2B5EF4-FFF2-40B4-BE49-F238E27FC236}">
                <a16:creationId xmlns:a16="http://schemas.microsoft.com/office/drawing/2014/main" id="{39D05301-DCE4-44AA-A103-14C52D30ADCF}"/>
              </a:ext>
            </a:extLst>
          </p:cNvPr>
          <p:cNvSpPr/>
          <p:nvPr/>
        </p:nvSpPr>
        <p:spPr>
          <a:xfrm>
            <a:off x="4884242" y="965608"/>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Pfeil: nach rechts 10">
            <a:extLst>
              <a:ext uri="{FF2B5EF4-FFF2-40B4-BE49-F238E27FC236}">
                <a16:creationId xmlns:a16="http://schemas.microsoft.com/office/drawing/2014/main" id="{8A488301-31AC-4599-A129-BB1DF4E5E28D}"/>
              </a:ext>
            </a:extLst>
          </p:cNvPr>
          <p:cNvSpPr/>
          <p:nvPr/>
        </p:nvSpPr>
        <p:spPr>
          <a:xfrm>
            <a:off x="5639750" y="1413081"/>
            <a:ext cx="554474"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9" name="Flussdiagramm: Datenträger mit direktem Zugriff 48">
            <a:extLst>
              <a:ext uri="{FF2B5EF4-FFF2-40B4-BE49-F238E27FC236}">
                <a16:creationId xmlns:a16="http://schemas.microsoft.com/office/drawing/2014/main" id="{E0368B52-65D2-4971-AE2A-3779E52CF945}"/>
              </a:ext>
            </a:extLst>
          </p:cNvPr>
          <p:cNvSpPr/>
          <p:nvPr/>
        </p:nvSpPr>
        <p:spPr>
          <a:xfrm>
            <a:off x="6125420" y="965608"/>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3" name="Rechteck 62">
            <a:extLst>
              <a:ext uri="{FF2B5EF4-FFF2-40B4-BE49-F238E27FC236}">
                <a16:creationId xmlns:a16="http://schemas.microsoft.com/office/drawing/2014/main" id="{0910B6AE-78ED-4BD5-B329-58F95CD7904E}"/>
              </a:ext>
            </a:extLst>
          </p:cNvPr>
          <p:cNvSpPr/>
          <p:nvPr/>
        </p:nvSpPr>
        <p:spPr>
          <a:xfrm>
            <a:off x="3765411" y="2301874"/>
            <a:ext cx="644419"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4" name="Rechteck 63">
            <a:extLst>
              <a:ext uri="{FF2B5EF4-FFF2-40B4-BE49-F238E27FC236}">
                <a16:creationId xmlns:a16="http://schemas.microsoft.com/office/drawing/2014/main" id="{3F9D4308-0046-45FC-B548-DDD7432BB287}"/>
              </a:ext>
            </a:extLst>
          </p:cNvPr>
          <p:cNvSpPr/>
          <p:nvPr/>
        </p:nvSpPr>
        <p:spPr>
          <a:xfrm rot="5400000">
            <a:off x="3339283" y="2341953"/>
            <a:ext cx="1879600"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5" name="Rechteck 64">
            <a:extLst>
              <a:ext uri="{FF2B5EF4-FFF2-40B4-BE49-F238E27FC236}">
                <a16:creationId xmlns:a16="http://schemas.microsoft.com/office/drawing/2014/main" id="{AEC1BC2D-AD2A-42F9-9B31-93A373656377}"/>
              </a:ext>
            </a:extLst>
          </p:cNvPr>
          <p:cNvSpPr/>
          <p:nvPr/>
        </p:nvSpPr>
        <p:spPr>
          <a:xfrm rot="5400000">
            <a:off x="6611852" y="2341953"/>
            <a:ext cx="1879600"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6" name="Rechteck 65">
            <a:extLst>
              <a:ext uri="{FF2B5EF4-FFF2-40B4-BE49-F238E27FC236}">
                <a16:creationId xmlns:a16="http://schemas.microsoft.com/office/drawing/2014/main" id="{B9610368-58CC-4658-8E46-3284C1C7B9E6}"/>
              </a:ext>
            </a:extLst>
          </p:cNvPr>
          <p:cNvSpPr/>
          <p:nvPr/>
        </p:nvSpPr>
        <p:spPr>
          <a:xfrm>
            <a:off x="6916309" y="1539445"/>
            <a:ext cx="554474"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7" name="Rechteck 66">
            <a:extLst>
              <a:ext uri="{FF2B5EF4-FFF2-40B4-BE49-F238E27FC236}">
                <a16:creationId xmlns:a16="http://schemas.microsoft.com/office/drawing/2014/main" id="{C444A7D2-1A09-4A42-B81F-9F8D596F951D}"/>
              </a:ext>
            </a:extLst>
          </p:cNvPr>
          <p:cNvSpPr/>
          <p:nvPr/>
        </p:nvSpPr>
        <p:spPr>
          <a:xfrm>
            <a:off x="6917913" y="3144461"/>
            <a:ext cx="644419"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8" name="Pfeil: nach rechts 67">
            <a:extLst>
              <a:ext uri="{FF2B5EF4-FFF2-40B4-BE49-F238E27FC236}">
                <a16:creationId xmlns:a16="http://schemas.microsoft.com/office/drawing/2014/main" id="{BDE0D21D-1DCA-4A48-9643-CF7E4D4C5545}"/>
              </a:ext>
            </a:extLst>
          </p:cNvPr>
          <p:cNvSpPr/>
          <p:nvPr/>
        </p:nvSpPr>
        <p:spPr>
          <a:xfrm>
            <a:off x="7682247" y="2221462"/>
            <a:ext cx="1331071" cy="515566"/>
          </a:xfrm>
          <a:prstGeom prst="rightArrow">
            <a:avLst>
              <a:gd name="adj1" fmla="val 50000"/>
              <a:gd name="adj2" fmla="val 57128"/>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9" name="Rechteck 68">
            <a:extLst>
              <a:ext uri="{FF2B5EF4-FFF2-40B4-BE49-F238E27FC236}">
                <a16:creationId xmlns:a16="http://schemas.microsoft.com/office/drawing/2014/main" id="{326F10CE-CB6B-4250-BFD4-4C63FDACF122}"/>
              </a:ext>
            </a:extLst>
          </p:cNvPr>
          <p:cNvSpPr/>
          <p:nvPr/>
        </p:nvSpPr>
        <p:spPr>
          <a:xfrm rot="5400000">
            <a:off x="3981906" y="2301874"/>
            <a:ext cx="257542"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2" name="Rechteck 71">
            <a:extLst>
              <a:ext uri="{FF2B5EF4-FFF2-40B4-BE49-F238E27FC236}">
                <a16:creationId xmlns:a16="http://schemas.microsoft.com/office/drawing/2014/main" id="{04EEA21F-442E-4084-AEA7-AA23CBBBB109}"/>
              </a:ext>
            </a:extLst>
          </p:cNvPr>
          <p:cNvSpPr/>
          <p:nvPr/>
        </p:nvSpPr>
        <p:spPr>
          <a:xfrm rot="5400000">
            <a:off x="4351879" y="1532581"/>
            <a:ext cx="245748"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3" name="Rechteck 72">
            <a:extLst>
              <a:ext uri="{FF2B5EF4-FFF2-40B4-BE49-F238E27FC236}">
                <a16:creationId xmlns:a16="http://schemas.microsoft.com/office/drawing/2014/main" id="{14E0AED3-D6B4-4127-BBBD-F6FAB6314160}"/>
              </a:ext>
            </a:extLst>
          </p:cNvPr>
          <p:cNvSpPr/>
          <p:nvPr/>
        </p:nvSpPr>
        <p:spPr>
          <a:xfrm rot="5400000">
            <a:off x="4370340" y="3152522"/>
            <a:ext cx="245748"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4" name="Rechteck 73">
            <a:extLst>
              <a:ext uri="{FF2B5EF4-FFF2-40B4-BE49-F238E27FC236}">
                <a16:creationId xmlns:a16="http://schemas.microsoft.com/office/drawing/2014/main" id="{FEC03F46-5B5C-4D03-B8CA-917F8E0D5B3A}"/>
              </a:ext>
            </a:extLst>
          </p:cNvPr>
          <p:cNvSpPr/>
          <p:nvPr/>
        </p:nvSpPr>
        <p:spPr>
          <a:xfrm rot="5400000">
            <a:off x="7384293" y="1532581"/>
            <a:ext cx="245748"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5" name="Rechteck 74">
            <a:extLst>
              <a:ext uri="{FF2B5EF4-FFF2-40B4-BE49-F238E27FC236}">
                <a16:creationId xmlns:a16="http://schemas.microsoft.com/office/drawing/2014/main" id="{DE43A04F-1A4C-4BE5-A9F9-ABCC2DD186B1}"/>
              </a:ext>
            </a:extLst>
          </p:cNvPr>
          <p:cNvSpPr/>
          <p:nvPr/>
        </p:nvSpPr>
        <p:spPr>
          <a:xfrm rot="5400000">
            <a:off x="7427875" y="1717827"/>
            <a:ext cx="245748" cy="2629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6" name="Rechteck 75">
            <a:extLst>
              <a:ext uri="{FF2B5EF4-FFF2-40B4-BE49-F238E27FC236}">
                <a16:creationId xmlns:a16="http://schemas.microsoft.com/office/drawing/2014/main" id="{12A9D072-EC1B-40D0-A96B-2E22ADA2C7AB}"/>
              </a:ext>
            </a:extLst>
          </p:cNvPr>
          <p:cNvSpPr/>
          <p:nvPr/>
        </p:nvSpPr>
        <p:spPr>
          <a:xfrm rot="5400000">
            <a:off x="7515791" y="2349426"/>
            <a:ext cx="245748" cy="2629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7" name="Rechteck 76">
            <a:extLst>
              <a:ext uri="{FF2B5EF4-FFF2-40B4-BE49-F238E27FC236}">
                <a16:creationId xmlns:a16="http://schemas.microsoft.com/office/drawing/2014/main" id="{F0635781-62BC-43C8-A2CB-A9131D89AEEE}"/>
              </a:ext>
            </a:extLst>
          </p:cNvPr>
          <p:cNvSpPr/>
          <p:nvPr/>
        </p:nvSpPr>
        <p:spPr>
          <a:xfrm rot="5400000">
            <a:off x="7408920" y="3157176"/>
            <a:ext cx="272539" cy="2384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cxnSp>
        <p:nvCxnSpPr>
          <p:cNvPr id="78" name="Gerader Verbinder 77">
            <a:extLst>
              <a:ext uri="{FF2B5EF4-FFF2-40B4-BE49-F238E27FC236}">
                <a16:creationId xmlns:a16="http://schemas.microsoft.com/office/drawing/2014/main" id="{9C6BEE67-5D10-4162-983B-4E63C69E672B}"/>
              </a:ext>
            </a:extLst>
          </p:cNvPr>
          <p:cNvCxnSpPr>
            <a:cxnSpLocks/>
          </p:cNvCxnSpPr>
          <p:nvPr/>
        </p:nvCxnSpPr>
        <p:spPr>
          <a:xfrm>
            <a:off x="5292337" y="4604878"/>
            <a:ext cx="0" cy="72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6965314A-FA6B-4E53-9ED9-420A4A008AFB}"/>
              </a:ext>
            </a:extLst>
          </p:cNvPr>
          <p:cNvCxnSpPr>
            <a:cxnSpLocks/>
          </p:cNvCxnSpPr>
          <p:nvPr/>
        </p:nvCxnSpPr>
        <p:spPr>
          <a:xfrm>
            <a:off x="6514290" y="4604878"/>
            <a:ext cx="0" cy="72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259BD381-6DA7-4D20-A6E5-19597EC518FE}"/>
              </a:ext>
            </a:extLst>
          </p:cNvPr>
          <p:cNvSpPr txBox="1"/>
          <p:nvPr/>
        </p:nvSpPr>
        <p:spPr>
          <a:xfrm>
            <a:off x="4554183" y="5375801"/>
            <a:ext cx="1476307" cy="430887"/>
          </a:xfrm>
          <a:prstGeom prst="rect">
            <a:avLst/>
          </a:prstGeom>
          <a:noFill/>
        </p:spPr>
        <p:txBody>
          <a:bodyPr wrap="square" lIns="0" tIns="0" bIns="0" rtlCol="0" anchor="t">
            <a:spAutoFit/>
          </a:bodyPr>
          <a:lstStyle/>
          <a:p>
            <a:pPr algn="ctr"/>
            <a:r>
              <a:rPr lang="de-DE" sz="1600" dirty="0" err="1">
                <a:solidFill>
                  <a:schemeClr val="bg1"/>
                </a:solidFill>
                <a:latin typeface="Arial" panose="020B0604020202020204" pitchFamily="34" charset="0"/>
                <a:cs typeface="Arial" panose="020B0604020202020204" pitchFamily="34" charset="0"/>
              </a:rPr>
              <a:t>Tokenizer</a:t>
            </a:r>
            <a:endParaRPr lang="de-DE" dirty="0">
              <a:solidFill>
                <a:schemeClr val="bg1"/>
              </a:solidFill>
              <a:latin typeface="Arial" panose="020B0604020202020204" pitchFamily="34" charset="0"/>
              <a:cs typeface="Arial" panose="020B0604020202020204" pitchFamily="34" charset="0"/>
            </a:endParaRPr>
          </a:p>
          <a:p>
            <a:pPr algn="ctr"/>
            <a:r>
              <a:rPr lang="de-DE" sz="1200" dirty="0">
                <a:solidFill>
                  <a:schemeClr val="tx1">
                    <a:lumMod val="75000"/>
                    <a:lumOff val="25000"/>
                  </a:schemeClr>
                </a:solidFill>
                <a:latin typeface="Arial" panose="020B0604020202020204" pitchFamily="34" charset="0"/>
                <a:cs typeface="Arial" panose="020B0604020202020204" pitchFamily="34" charset="0"/>
              </a:rPr>
              <a:t>(Language Specific)</a:t>
            </a:r>
          </a:p>
        </p:txBody>
      </p:sp>
      <p:sp>
        <p:nvSpPr>
          <p:cNvPr id="82" name="Textfeld 81">
            <a:extLst>
              <a:ext uri="{FF2B5EF4-FFF2-40B4-BE49-F238E27FC236}">
                <a16:creationId xmlns:a16="http://schemas.microsoft.com/office/drawing/2014/main" id="{C971E3B8-66F3-4405-9245-E7C181CDF165}"/>
              </a:ext>
            </a:extLst>
          </p:cNvPr>
          <p:cNvSpPr txBox="1"/>
          <p:nvPr/>
        </p:nvSpPr>
        <p:spPr>
          <a:xfrm>
            <a:off x="5938053" y="5375801"/>
            <a:ext cx="1476307" cy="430887"/>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POS-Tagger</a:t>
            </a:r>
            <a:endParaRPr lang="de-DE" dirty="0">
              <a:solidFill>
                <a:schemeClr val="bg1"/>
              </a:solidFill>
              <a:latin typeface="Arial" panose="020B0604020202020204" pitchFamily="34" charset="0"/>
              <a:cs typeface="Arial" panose="020B0604020202020204" pitchFamily="34" charset="0"/>
            </a:endParaRPr>
          </a:p>
          <a:p>
            <a:pPr algn="ctr"/>
            <a:r>
              <a:rPr lang="de-DE" sz="1200" dirty="0">
                <a:solidFill>
                  <a:schemeClr val="tx1">
                    <a:lumMod val="75000"/>
                    <a:lumOff val="25000"/>
                  </a:schemeClr>
                </a:solidFill>
                <a:latin typeface="Arial" panose="020B0604020202020204" pitchFamily="34" charset="0"/>
                <a:cs typeface="Arial" panose="020B0604020202020204" pitchFamily="34" charset="0"/>
              </a:rPr>
              <a:t>(Language Specific)</a:t>
            </a:r>
          </a:p>
        </p:txBody>
      </p:sp>
      <p:cxnSp>
        <p:nvCxnSpPr>
          <p:cNvPr id="83" name="Gerader Verbinder 82">
            <a:extLst>
              <a:ext uri="{FF2B5EF4-FFF2-40B4-BE49-F238E27FC236}">
                <a16:creationId xmlns:a16="http://schemas.microsoft.com/office/drawing/2014/main" id="{5A350BE6-298E-47AC-A358-7D48E02B90DC}"/>
              </a:ext>
            </a:extLst>
          </p:cNvPr>
          <p:cNvCxnSpPr>
            <a:cxnSpLocks/>
          </p:cNvCxnSpPr>
          <p:nvPr/>
        </p:nvCxnSpPr>
        <p:spPr>
          <a:xfrm>
            <a:off x="10333468" y="3216617"/>
            <a:ext cx="0" cy="2053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9B5733E6-975E-4FCA-8720-286E7FE5CB6A}"/>
              </a:ext>
            </a:extLst>
          </p:cNvPr>
          <p:cNvSpPr txBox="1"/>
          <p:nvPr/>
        </p:nvSpPr>
        <p:spPr>
          <a:xfrm>
            <a:off x="9477438" y="5266913"/>
            <a:ext cx="1712060" cy="323678"/>
          </a:xfrm>
          <a:prstGeom prst="rect">
            <a:avLst/>
          </a:prstGeom>
          <a:noFill/>
        </p:spPr>
        <p:txBody>
          <a:bodyPr wrap="square" lIns="0" tIns="0" bIns="0" rtlCol="0" anchor="t">
            <a:spAutoFit/>
          </a:bodyPr>
          <a:lstStyle/>
          <a:p>
            <a:pPr algn="ctr">
              <a:lnSpc>
                <a:spcPct val="150000"/>
              </a:lnSpc>
            </a:pPr>
            <a:r>
              <a:rPr lang="de-DE" sz="1600" dirty="0">
                <a:solidFill>
                  <a:schemeClr val="bg1"/>
                </a:solidFill>
                <a:latin typeface="Arial" panose="020B0604020202020204" pitchFamily="34" charset="0"/>
                <a:cs typeface="Arial" panose="020B0604020202020204" pitchFamily="34" charset="0"/>
              </a:rPr>
              <a:t>Annotation Set</a:t>
            </a:r>
          </a:p>
        </p:txBody>
      </p:sp>
    </p:spTree>
    <p:extLst>
      <p:ext uri="{BB962C8B-B14F-4D97-AF65-F5344CB8AC3E}">
        <p14:creationId xmlns:p14="http://schemas.microsoft.com/office/powerpoint/2010/main" val="2067761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2"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7</a:t>
            </a:fld>
            <a:endParaRPr lang="en-US" dirty="0">
              <a:solidFill>
                <a:schemeClr val="bg1">
                  <a:lumMod val="75000"/>
                </a:schemeClr>
              </a:solidFill>
            </a:endParaRPr>
          </a:p>
        </p:txBody>
      </p:sp>
      <p:graphicFrame>
        <p:nvGraphicFramePr>
          <p:cNvPr id="15" name="Tabelle 15">
            <a:extLst>
              <a:ext uri="{FF2B5EF4-FFF2-40B4-BE49-F238E27FC236}">
                <a16:creationId xmlns:a16="http://schemas.microsoft.com/office/drawing/2014/main" id="{F3A93120-7BDC-4497-B2A4-403F576B6FDE}"/>
              </a:ext>
            </a:extLst>
          </p:cNvPr>
          <p:cNvGraphicFramePr>
            <a:graphicFrameLocks noGrp="1"/>
          </p:cNvGraphicFramePr>
          <p:nvPr>
            <p:extLst>
              <p:ext uri="{D42A27DB-BD31-4B8C-83A1-F6EECF244321}">
                <p14:modId xmlns:p14="http://schemas.microsoft.com/office/powerpoint/2010/main" val="3693031363"/>
              </p:ext>
            </p:extLst>
          </p:nvPr>
        </p:nvGraphicFramePr>
        <p:xfrm>
          <a:off x="496713" y="1616599"/>
          <a:ext cx="2599006" cy="1112520"/>
        </p:xfrm>
        <a:graphic>
          <a:graphicData uri="http://schemas.openxmlformats.org/drawingml/2006/table">
            <a:tbl>
              <a:tblPr firstRow="1" bandRow="1">
                <a:tableStyleId>{5C22544A-7EE6-4342-B048-85BDC9FD1C3A}</a:tableStyleId>
              </a:tblPr>
              <a:tblGrid>
                <a:gridCol w="1299503">
                  <a:extLst>
                    <a:ext uri="{9D8B030D-6E8A-4147-A177-3AD203B41FA5}">
                      <a16:colId xmlns:a16="http://schemas.microsoft.com/office/drawing/2014/main" val="2949174469"/>
                    </a:ext>
                  </a:extLst>
                </a:gridCol>
                <a:gridCol w="1299503">
                  <a:extLst>
                    <a:ext uri="{9D8B030D-6E8A-4147-A177-3AD203B41FA5}">
                      <a16:colId xmlns:a16="http://schemas.microsoft.com/office/drawing/2014/main" val="3852712942"/>
                    </a:ext>
                  </a:extLst>
                </a:gridCol>
              </a:tblGrid>
              <a:tr h="370840">
                <a:tc>
                  <a:txBody>
                    <a:bodyPr/>
                    <a:lstStyle/>
                    <a:p>
                      <a:endParaRPr lang="de-DE" dirty="0"/>
                    </a:p>
                  </a:txBody>
                  <a:tcPr>
                    <a:noFill/>
                  </a:tcPr>
                </a:tc>
                <a:tc>
                  <a:txBody>
                    <a:bodyPr/>
                    <a:lstStyle/>
                    <a:p>
                      <a:endParaRPr lang="de-DE" dirty="0"/>
                    </a:p>
                  </a:txBody>
                  <a:tcPr>
                    <a:noFill/>
                  </a:tcPr>
                </a:tc>
                <a:extLst>
                  <a:ext uri="{0D108BD9-81ED-4DB2-BD59-A6C34878D82A}">
                    <a16:rowId xmlns:a16="http://schemas.microsoft.com/office/drawing/2014/main" val="4071686689"/>
                  </a:ext>
                </a:extLst>
              </a:tr>
              <a:tr h="370840">
                <a:tc>
                  <a:txBody>
                    <a:bodyPr/>
                    <a:lstStyle/>
                    <a:p>
                      <a:endParaRPr lang="de-DE"/>
                    </a:p>
                  </a:txBody>
                  <a:tcPr>
                    <a:noFill/>
                  </a:tcPr>
                </a:tc>
                <a:tc>
                  <a:txBody>
                    <a:bodyPr/>
                    <a:lstStyle/>
                    <a:p>
                      <a:endParaRPr lang="de-DE" dirty="0"/>
                    </a:p>
                  </a:txBody>
                  <a:tcPr>
                    <a:noFill/>
                  </a:tcPr>
                </a:tc>
                <a:extLst>
                  <a:ext uri="{0D108BD9-81ED-4DB2-BD59-A6C34878D82A}">
                    <a16:rowId xmlns:a16="http://schemas.microsoft.com/office/drawing/2014/main" val="2933983172"/>
                  </a:ext>
                </a:extLst>
              </a:tr>
              <a:tr h="370840">
                <a:tc>
                  <a:txBody>
                    <a:bodyPr/>
                    <a:lstStyle/>
                    <a:p>
                      <a:endParaRPr lang="de-DE" dirty="0"/>
                    </a:p>
                  </a:txBody>
                  <a:tcPr>
                    <a:noFill/>
                  </a:tcPr>
                </a:tc>
                <a:tc>
                  <a:txBody>
                    <a:bodyPr/>
                    <a:lstStyle/>
                    <a:p>
                      <a:endParaRPr lang="de-DE" dirty="0"/>
                    </a:p>
                  </a:txBody>
                  <a:tcPr>
                    <a:noFill/>
                  </a:tcPr>
                </a:tc>
                <a:extLst>
                  <a:ext uri="{0D108BD9-81ED-4DB2-BD59-A6C34878D82A}">
                    <a16:rowId xmlns:a16="http://schemas.microsoft.com/office/drawing/2014/main" val="1235363421"/>
                  </a:ext>
                </a:extLst>
              </a:tr>
            </a:tbl>
          </a:graphicData>
        </a:graphic>
      </p:graphicFrame>
      <p:cxnSp>
        <p:nvCxnSpPr>
          <p:cNvPr id="83" name="Gerader Verbinder 82">
            <a:extLst>
              <a:ext uri="{FF2B5EF4-FFF2-40B4-BE49-F238E27FC236}">
                <a16:creationId xmlns:a16="http://schemas.microsoft.com/office/drawing/2014/main" id="{5A350BE6-298E-47AC-A358-7D48E02B90DC}"/>
              </a:ext>
            </a:extLst>
          </p:cNvPr>
          <p:cNvCxnSpPr>
            <a:cxnSpLocks/>
          </p:cNvCxnSpPr>
          <p:nvPr/>
        </p:nvCxnSpPr>
        <p:spPr>
          <a:xfrm>
            <a:off x="1783713" y="2967126"/>
            <a:ext cx="0" cy="2704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9B5733E6-975E-4FCA-8720-286E7FE5CB6A}"/>
              </a:ext>
            </a:extLst>
          </p:cNvPr>
          <p:cNvSpPr txBox="1"/>
          <p:nvPr/>
        </p:nvSpPr>
        <p:spPr>
          <a:xfrm>
            <a:off x="927683" y="5665536"/>
            <a:ext cx="1712060" cy="323678"/>
          </a:xfrm>
          <a:prstGeom prst="rect">
            <a:avLst/>
          </a:prstGeom>
          <a:noFill/>
        </p:spPr>
        <p:txBody>
          <a:bodyPr wrap="square" lIns="0" tIns="0" bIns="0" rtlCol="0" anchor="t">
            <a:spAutoFit/>
          </a:bodyPr>
          <a:lstStyle/>
          <a:p>
            <a:pPr algn="ctr">
              <a:lnSpc>
                <a:spcPct val="150000"/>
              </a:lnSpc>
            </a:pPr>
            <a:r>
              <a:rPr lang="de-DE" sz="1600" dirty="0">
                <a:solidFill>
                  <a:schemeClr val="bg1"/>
                </a:solidFill>
                <a:latin typeface="Arial" panose="020B0604020202020204" pitchFamily="34" charset="0"/>
                <a:cs typeface="Arial" panose="020B0604020202020204" pitchFamily="34" charset="0"/>
              </a:rPr>
              <a:t>Annotation Set</a:t>
            </a:r>
          </a:p>
        </p:txBody>
      </p:sp>
      <p:sp>
        <p:nvSpPr>
          <p:cNvPr id="44" name="Flussdiagramm: Datenträger mit direktem Zugriff 43">
            <a:extLst>
              <a:ext uri="{FF2B5EF4-FFF2-40B4-BE49-F238E27FC236}">
                <a16:creationId xmlns:a16="http://schemas.microsoft.com/office/drawing/2014/main" id="{0BBD0357-0CC6-4B57-9591-17C5EF70F1AE}"/>
              </a:ext>
            </a:extLst>
          </p:cNvPr>
          <p:cNvSpPr/>
          <p:nvPr/>
        </p:nvSpPr>
        <p:spPr>
          <a:xfrm rot="16200000">
            <a:off x="6139004" y="3552974"/>
            <a:ext cx="492442" cy="1043958"/>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6" name="Flussdiagramm: Datenträger mit direktem Zugriff 45">
            <a:extLst>
              <a:ext uri="{FF2B5EF4-FFF2-40B4-BE49-F238E27FC236}">
                <a16:creationId xmlns:a16="http://schemas.microsoft.com/office/drawing/2014/main" id="{19B247BF-7A3F-4948-BC4E-A09637CF7C5A}"/>
              </a:ext>
            </a:extLst>
          </p:cNvPr>
          <p:cNvSpPr/>
          <p:nvPr/>
        </p:nvSpPr>
        <p:spPr>
          <a:xfrm rot="16200000">
            <a:off x="6139000" y="3133107"/>
            <a:ext cx="492442" cy="1043958"/>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0" name="Flussdiagramm: Datenträger mit direktem Zugriff 49">
            <a:extLst>
              <a:ext uri="{FF2B5EF4-FFF2-40B4-BE49-F238E27FC236}">
                <a16:creationId xmlns:a16="http://schemas.microsoft.com/office/drawing/2014/main" id="{553BDEC6-8EA5-4FC0-92D1-B5D23C595863}"/>
              </a:ext>
            </a:extLst>
          </p:cNvPr>
          <p:cNvSpPr/>
          <p:nvPr/>
        </p:nvSpPr>
        <p:spPr>
          <a:xfrm rot="16200000">
            <a:off x="6138995" y="2719094"/>
            <a:ext cx="492442" cy="1043955"/>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3" name="Textfeld 52">
            <a:extLst>
              <a:ext uri="{FF2B5EF4-FFF2-40B4-BE49-F238E27FC236}">
                <a16:creationId xmlns:a16="http://schemas.microsoft.com/office/drawing/2014/main" id="{CA071907-8EE1-4633-B9C8-9A43D95BD79C}"/>
              </a:ext>
            </a:extLst>
          </p:cNvPr>
          <p:cNvSpPr txBox="1"/>
          <p:nvPr/>
        </p:nvSpPr>
        <p:spPr>
          <a:xfrm>
            <a:off x="5541490" y="5736109"/>
            <a:ext cx="1712060" cy="492443"/>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Substitution</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Dictionary</a:t>
            </a:r>
          </a:p>
        </p:txBody>
      </p:sp>
      <p:cxnSp>
        <p:nvCxnSpPr>
          <p:cNvPr id="54" name="Gerader Verbinder 53">
            <a:extLst>
              <a:ext uri="{FF2B5EF4-FFF2-40B4-BE49-F238E27FC236}">
                <a16:creationId xmlns:a16="http://schemas.microsoft.com/office/drawing/2014/main" id="{7EDB34D4-ED38-4655-A5D3-C2DCC728EB12}"/>
              </a:ext>
            </a:extLst>
          </p:cNvPr>
          <p:cNvCxnSpPr>
            <a:cxnSpLocks/>
            <a:stCxn id="104" idx="2"/>
          </p:cNvCxnSpPr>
          <p:nvPr/>
        </p:nvCxnSpPr>
        <p:spPr>
          <a:xfrm>
            <a:off x="6320814" y="4755317"/>
            <a:ext cx="0" cy="915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Flussdiagramm: Dokument 57">
            <a:extLst>
              <a:ext uri="{FF2B5EF4-FFF2-40B4-BE49-F238E27FC236}">
                <a16:creationId xmlns:a16="http://schemas.microsoft.com/office/drawing/2014/main" id="{F699CDF7-3648-41D3-A1D4-B244FEE1176E}"/>
              </a:ext>
            </a:extLst>
          </p:cNvPr>
          <p:cNvSpPr/>
          <p:nvPr/>
        </p:nvSpPr>
        <p:spPr>
          <a:xfrm>
            <a:off x="9737442" y="1633289"/>
            <a:ext cx="1438339" cy="1079139"/>
          </a:xfrm>
          <a:prstGeom prst="flowChartDocumen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9" name="Pfeil: nach rechts 58">
            <a:extLst>
              <a:ext uri="{FF2B5EF4-FFF2-40B4-BE49-F238E27FC236}">
                <a16:creationId xmlns:a16="http://schemas.microsoft.com/office/drawing/2014/main" id="{5CE64651-0637-461F-8603-FA57DAFAD7C7}"/>
              </a:ext>
            </a:extLst>
          </p:cNvPr>
          <p:cNvSpPr/>
          <p:nvPr/>
        </p:nvSpPr>
        <p:spPr>
          <a:xfrm>
            <a:off x="5553993" y="1915075"/>
            <a:ext cx="1712060"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88" name="Gerader Verbinder 87">
            <a:extLst>
              <a:ext uri="{FF2B5EF4-FFF2-40B4-BE49-F238E27FC236}">
                <a16:creationId xmlns:a16="http://schemas.microsoft.com/office/drawing/2014/main" id="{C857AAFC-22C0-4653-9C99-5F4AE9739977}"/>
              </a:ext>
            </a:extLst>
          </p:cNvPr>
          <p:cNvCxnSpPr>
            <a:cxnSpLocks/>
          </p:cNvCxnSpPr>
          <p:nvPr/>
        </p:nvCxnSpPr>
        <p:spPr>
          <a:xfrm>
            <a:off x="4759925" y="4755317"/>
            <a:ext cx="0" cy="915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Textfeld 88">
            <a:extLst>
              <a:ext uri="{FF2B5EF4-FFF2-40B4-BE49-F238E27FC236}">
                <a16:creationId xmlns:a16="http://schemas.microsoft.com/office/drawing/2014/main" id="{50D1441A-F103-49D2-94D6-AD3FBE510B09}"/>
              </a:ext>
            </a:extLst>
          </p:cNvPr>
          <p:cNvSpPr txBox="1"/>
          <p:nvPr/>
        </p:nvSpPr>
        <p:spPr>
          <a:xfrm>
            <a:off x="3933078" y="5736110"/>
            <a:ext cx="1712060" cy="492443"/>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Substantive</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Substitution</a:t>
            </a:r>
          </a:p>
        </p:txBody>
      </p:sp>
      <p:cxnSp>
        <p:nvCxnSpPr>
          <p:cNvPr id="90" name="Gerader Verbinder 89">
            <a:extLst>
              <a:ext uri="{FF2B5EF4-FFF2-40B4-BE49-F238E27FC236}">
                <a16:creationId xmlns:a16="http://schemas.microsoft.com/office/drawing/2014/main" id="{668C0659-751C-47B7-8420-7E1ECB09E00E}"/>
              </a:ext>
            </a:extLst>
          </p:cNvPr>
          <p:cNvCxnSpPr>
            <a:cxnSpLocks/>
          </p:cNvCxnSpPr>
          <p:nvPr/>
        </p:nvCxnSpPr>
        <p:spPr>
          <a:xfrm>
            <a:off x="8005847" y="4755317"/>
            <a:ext cx="0" cy="915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feld 90">
            <a:extLst>
              <a:ext uri="{FF2B5EF4-FFF2-40B4-BE49-F238E27FC236}">
                <a16:creationId xmlns:a16="http://schemas.microsoft.com/office/drawing/2014/main" id="{1A052A1F-B03E-4C16-9A85-ED0D4D4C555E}"/>
              </a:ext>
            </a:extLst>
          </p:cNvPr>
          <p:cNvSpPr txBox="1"/>
          <p:nvPr/>
        </p:nvSpPr>
        <p:spPr>
          <a:xfrm>
            <a:off x="7179000" y="5742992"/>
            <a:ext cx="1712060" cy="492443"/>
          </a:xfrm>
          <a:prstGeom prst="rect">
            <a:avLst/>
          </a:prstGeom>
          <a:noFill/>
        </p:spPr>
        <p:txBody>
          <a:bodyPr wrap="square" lIns="0" tIns="0" bIns="0" rtlCol="0" anchor="t">
            <a:spAutoFit/>
          </a:bodyPr>
          <a:lstStyle/>
          <a:p>
            <a:pPr algn="ctr"/>
            <a:r>
              <a:rPr lang="de-DE" sz="1600" dirty="0" err="1">
                <a:solidFill>
                  <a:schemeClr val="bg1"/>
                </a:solidFill>
                <a:latin typeface="Arial" panose="020B0604020202020204" pitchFamily="34" charset="0"/>
                <a:cs typeface="Arial" panose="020B0604020202020204" pitchFamily="34" charset="0"/>
              </a:rPr>
              <a:t>Context</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Substitution</a:t>
            </a:r>
          </a:p>
        </p:txBody>
      </p:sp>
      <p:cxnSp>
        <p:nvCxnSpPr>
          <p:cNvPr id="92" name="Gerader Verbinder 91">
            <a:extLst>
              <a:ext uri="{FF2B5EF4-FFF2-40B4-BE49-F238E27FC236}">
                <a16:creationId xmlns:a16="http://schemas.microsoft.com/office/drawing/2014/main" id="{4B1E8052-406A-4F7D-8B77-7D02B3A2880F}"/>
              </a:ext>
            </a:extLst>
          </p:cNvPr>
          <p:cNvCxnSpPr>
            <a:cxnSpLocks/>
          </p:cNvCxnSpPr>
          <p:nvPr/>
        </p:nvCxnSpPr>
        <p:spPr>
          <a:xfrm>
            <a:off x="10392210" y="2850204"/>
            <a:ext cx="0" cy="2821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1A4357B4-3D06-4477-BC74-D7224ECA1DDE}"/>
              </a:ext>
            </a:extLst>
          </p:cNvPr>
          <p:cNvSpPr txBox="1"/>
          <p:nvPr/>
        </p:nvSpPr>
        <p:spPr>
          <a:xfrm>
            <a:off x="9565363" y="5742991"/>
            <a:ext cx="1712060" cy="492443"/>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Gender Neutral</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Text </a:t>
            </a:r>
            <a:r>
              <a:rPr lang="de-DE" sz="1600" dirty="0" err="1">
                <a:solidFill>
                  <a:schemeClr val="bg1"/>
                </a:solidFill>
                <a:latin typeface="Arial" panose="020B0604020202020204" pitchFamily="34" charset="0"/>
                <a:cs typeface="Arial" panose="020B0604020202020204" pitchFamily="34" charset="0"/>
              </a:rPr>
              <a:t>Proposal</a:t>
            </a:r>
            <a:endParaRPr lang="de-DE" sz="1600" dirty="0">
              <a:solidFill>
                <a:schemeClr val="bg1"/>
              </a:solidFill>
              <a:latin typeface="Arial" panose="020B0604020202020204" pitchFamily="34" charset="0"/>
              <a:cs typeface="Arial" panose="020B0604020202020204" pitchFamily="34" charset="0"/>
            </a:endParaRPr>
          </a:p>
        </p:txBody>
      </p:sp>
      <p:pic>
        <p:nvPicPr>
          <p:cNvPr id="95" name="Grafik 94">
            <a:extLst>
              <a:ext uri="{FF2B5EF4-FFF2-40B4-BE49-F238E27FC236}">
                <a16:creationId xmlns:a16="http://schemas.microsoft.com/office/drawing/2014/main" id="{4B24082B-EAEC-40D5-9B8B-4BA1EEC612DA}"/>
              </a:ext>
            </a:extLst>
          </p:cNvPr>
          <p:cNvPicPr>
            <a:picLocks noChangeAspect="1"/>
          </p:cNvPicPr>
          <p:nvPr/>
        </p:nvPicPr>
        <p:blipFill>
          <a:blip r:embed="rId3"/>
          <a:stretch>
            <a:fillRect/>
          </a:stretch>
        </p:blipFill>
        <p:spPr>
          <a:xfrm>
            <a:off x="3913224" y="1454520"/>
            <a:ext cx="1754236" cy="1512606"/>
          </a:xfrm>
          <a:prstGeom prst="rect">
            <a:avLst/>
          </a:prstGeom>
        </p:spPr>
      </p:pic>
      <p:pic>
        <p:nvPicPr>
          <p:cNvPr id="96" name="Grafik 95">
            <a:extLst>
              <a:ext uri="{FF2B5EF4-FFF2-40B4-BE49-F238E27FC236}">
                <a16:creationId xmlns:a16="http://schemas.microsoft.com/office/drawing/2014/main" id="{DB727D57-43C9-4BC0-8B21-680503003EB6}"/>
              </a:ext>
            </a:extLst>
          </p:cNvPr>
          <p:cNvPicPr>
            <a:picLocks noChangeAspect="1"/>
          </p:cNvPicPr>
          <p:nvPr/>
        </p:nvPicPr>
        <p:blipFill>
          <a:blip r:embed="rId3"/>
          <a:stretch>
            <a:fillRect/>
          </a:stretch>
        </p:blipFill>
        <p:spPr>
          <a:xfrm>
            <a:off x="7149327" y="1454520"/>
            <a:ext cx="1754236" cy="1512606"/>
          </a:xfrm>
          <a:prstGeom prst="rect">
            <a:avLst/>
          </a:prstGeom>
        </p:spPr>
      </p:pic>
      <p:cxnSp>
        <p:nvCxnSpPr>
          <p:cNvPr id="98" name="Verbinder: gewinkelt 97">
            <a:extLst>
              <a:ext uri="{FF2B5EF4-FFF2-40B4-BE49-F238E27FC236}">
                <a16:creationId xmlns:a16="http://schemas.microsoft.com/office/drawing/2014/main" id="{94773AB5-FB8D-4447-A9CD-58D681D36310}"/>
              </a:ext>
            </a:extLst>
          </p:cNvPr>
          <p:cNvCxnSpPr>
            <a:cxnSpLocks/>
            <a:stCxn id="46" idx="0"/>
            <a:endCxn id="95" idx="2"/>
          </p:cNvCxnSpPr>
          <p:nvPr/>
        </p:nvCxnSpPr>
        <p:spPr>
          <a:xfrm rot="10800000">
            <a:off x="4790342" y="2967126"/>
            <a:ext cx="1072900" cy="687960"/>
          </a:xfrm>
          <a:prstGeom prst="bentConnector2">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61D7DEB4-9E9D-4B4D-BFF3-83C7776ABA71}"/>
              </a:ext>
            </a:extLst>
          </p:cNvPr>
          <p:cNvCxnSpPr>
            <a:cxnSpLocks/>
            <a:stCxn id="46" idx="2"/>
            <a:endCxn id="96" idx="2"/>
          </p:cNvCxnSpPr>
          <p:nvPr/>
        </p:nvCxnSpPr>
        <p:spPr>
          <a:xfrm flipV="1">
            <a:off x="6907200" y="2967126"/>
            <a:ext cx="1119245" cy="687960"/>
          </a:xfrm>
          <a:prstGeom prst="bentConnector2">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Rechteck: abgerundete Ecken 103">
            <a:extLst>
              <a:ext uri="{FF2B5EF4-FFF2-40B4-BE49-F238E27FC236}">
                <a16:creationId xmlns:a16="http://schemas.microsoft.com/office/drawing/2014/main" id="{E8FFE793-56A1-484D-8BF0-2171F78446E2}"/>
              </a:ext>
            </a:extLst>
          </p:cNvPr>
          <p:cNvSpPr/>
          <p:nvPr/>
        </p:nvSpPr>
        <p:spPr>
          <a:xfrm>
            <a:off x="3646636" y="1048624"/>
            <a:ext cx="5348356" cy="37066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1" name="Pfeil: nach rechts 50">
            <a:extLst>
              <a:ext uri="{FF2B5EF4-FFF2-40B4-BE49-F238E27FC236}">
                <a16:creationId xmlns:a16="http://schemas.microsoft.com/office/drawing/2014/main" id="{16243778-2C6B-46FF-9B0C-F637AB64E21C}"/>
              </a:ext>
            </a:extLst>
          </p:cNvPr>
          <p:cNvSpPr/>
          <p:nvPr/>
        </p:nvSpPr>
        <p:spPr>
          <a:xfrm>
            <a:off x="3095720" y="1915076"/>
            <a:ext cx="930970"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1" name="Pfeil: nach rechts 80">
            <a:extLst>
              <a:ext uri="{FF2B5EF4-FFF2-40B4-BE49-F238E27FC236}">
                <a16:creationId xmlns:a16="http://schemas.microsoft.com/office/drawing/2014/main" id="{B819E562-BCB5-4D96-A05A-338CE884CE97}"/>
              </a:ext>
            </a:extLst>
          </p:cNvPr>
          <p:cNvSpPr/>
          <p:nvPr/>
        </p:nvSpPr>
        <p:spPr>
          <a:xfrm>
            <a:off x="8793356" y="1915075"/>
            <a:ext cx="944086"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68539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AD2A1648-94BF-4B81-AD2D-D8A16CB8F29B}"/>
              </a:ext>
            </a:extLst>
          </p:cNvPr>
          <p:cNvSpPr/>
          <p:nvPr/>
        </p:nvSpPr>
        <p:spPr>
          <a:xfrm>
            <a:off x="0" y="274322"/>
            <a:ext cx="11145795"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546580"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Integration</a:t>
            </a:r>
            <a:r>
              <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 Tests</a:t>
            </a: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7" name="Foliennummernplatzhalter 5">
            <a:extLst>
              <a:ext uri="{FF2B5EF4-FFF2-40B4-BE49-F238E27FC236}">
                <a16:creationId xmlns:a16="http://schemas.microsoft.com/office/drawing/2014/main" id="{462C190D-F48D-470C-87BC-30C684BBBF0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spTree>
    <p:extLst>
      <p:ext uri="{BB962C8B-B14F-4D97-AF65-F5344CB8AC3E}">
        <p14:creationId xmlns:p14="http://schemas.microsoft.com/office/powerpoint/2010/main" val="261379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597DE5F-8280-41C2-BE7C-892B31F70D04}"/>
              </a:ext>
            </a:extLst>
          </p:cNvPr>
          <p:cNvSpPr txBox="1"/>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Equaly-BETA</a:t>
            </a:r>
          </a:p>
        </p:txBody>
      </p:sp>
      <p:sp>
        <p:nvSpPr>
          <p:cNvPr id="16"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a:extLst>
              <a:ext uri="{FF2B5EF4-FFF2-40B4-BE49-F238E27FC236}">
                <a16:creationId xmlns:a16="http://schemas.microsoft.com/office/drawing/2014/main" id="{6C7377CC-EFA0-4FD1-B215-9F81E9015BC3}"/>
              </a:ext>
            </a:extLst>
          </p:cNvPr>
          <p:cNvPicPr>
            <a:picLocks noChangeAspect="1"/>
          </p:cNvPicPr>
          <p:nvPr/>
        </p:nvPicPr>
        <p:blipFill rotWithShape="1">
          <a:blip r:embed="rId2"/>
          <a:srcRect l="7046" r="4017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7826495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744</Words>
  <Application>Microsoft Office PowerPoint</Application>
  <PresentationFormat>Breitbild</PresentationFormat>
  <Paragraphs>112</Paragraphs>
  <Slides>15</Slides>
  <Notes>10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Arial</vt:lpstr>
      <vt:lpstr>Segoe UI</vt:lpstr>
      <vt:lpstr>Segoe UI Light</vt:lpstr>
      <vt:lpstr>Segoe UI Semibold</vt:lpstr>
      <vt:lpstr>Symbol</vt:lpstr>
      <vt:lpstr>Whitney</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Dennis Podkolsin</cp:lastModifiedBy>
  <cp:revision>446</cp:revision>
  <dcterms:created xsi:type="dcterms:W3CDTF">2018-11-08T16:43:29Z</dcterms:created>
  <dcterms:modified xsi:type="dcterms:W3CDTF">2022-03-15T22:09:43Z</dcterms:modified>
</cp:coreProperties>
</file>